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handoutMasterIdLst>
    <p:handoutMasterId r:id="rId51"/>
  </p:handoutMasterIdLst>
  <p:sldIdLst>
    <p:sldId id="256" r:id="rId2"/>
    <p:sldId id="341" r:id="rId3"/>
    <p:sldId id="291" r:id="rId4"/>
    <p:sldId id="295" r:id="rId5"/>
    <p:sldId id="292" r:id="rId6"/>
    <p:sldId id="308" r:id="rId7"/>
    <p:sldId id="343" r:id="rId8"/>
    <p:sldId id="345" r:id="rId9"/>
    <p:sldId id="346" r:id="rId10"/>
    <p:sldId id="347" r:id="rId11"/>
    <p:sldId id="348" r:id="rId12"/>
    <p:sldId id="344" r:id="rId13"/>
    <p:sldId id="337" r:id="rId14"/>
    <p:sldId id="336" r:id="rId15"/>
    <p:sldId id="338" r:id="rId16"/>
    <p:sldId id="339" r:id="rId17"/>
    <p:sldId id="324" r:id="rId18"/>
    <p:sldId id="317" r:id="rId19"/>
    <p:sldId id="318" r:id="rId20"/>
    <p:sldId id="319" r:id="rId21"/>
    <p:sldId id="320" r:id="rId22"/>
    <p:sldId id="321" r:id="rId23"/>
    <p:sldId id="322" r:id="rId24"/>
    <p:sldId id="323" r:id="rId25"/>
    <p:sldId id="325" r:id="rId26"/>
    <p:sldId id="326" r:id="rId27"/>
    <p:sldId id="327" r:id="rId28"/>
    <p:sldId id="328" r:id="rId29"/>
    <p:sldId id="329" r:id="rId30"/>
    <p:sldId id="330" r:id="rId31"/>
    <p:sldId id="331" r:id="rId32"/>
    <p:sldId id="332" r:id="rId33"/>
    <p:sldId id="350" r:id="rId34"/>
    <p:sldId id="351" r:id="rId35"/>
    <p:sldId id="349" r:id="rId36"/>
    <p:sldId id="340" r:id="rId37"/>
    <p:sldId id="294" r:id="rId38"/>
    <p:sldId id="307" r:id="rId39"/>
    <p:sldId id="305" r:id="rId40"/>
    <p:sldId id="299" r:id="rId41"/>
    <p:sldId id="300" r:id="rId42"/>
    <p:sldId id="302" r:id="rId43"/>
    <p:sldId id="309" r:id="rId44"/>
    <p:sldId id="312" r:id="rId45"/>
    <p:sldId id="313" r:id="rId46"/>
    <p:sldId id="314" r:id="rId47"/>
    <p:sldId id="316" r:id="rId48"/>
    <p:sldId id="260"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autoAdjust="0"/>
    <p:restoredTop sz="88955" autoAdjust="0"/>
  </p:normalViewPr>
  <p:slideViewPr>
    <p:cSldViewPr snapToGrid="0">
      <p:cViewPr varScale="1">
        <p:scale>
          <a:sx n="80" d="100"/>
          <a:sy n="80" d="100"/>
        </p:scale>
        <p:origin x="1752"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2018/10/25</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2018/10/25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10144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391098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3387561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290218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50810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So, the next step is rearranging the image.</a:t>
            </a:r>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960293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27557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17</a:t>
            </a:fld>
            <a:endParaRPr kumimoji="1" lang="ja-JP" altLang="en-US"/>
          </a:p>
        </p:txBody>
      </p:sp>
    </p:spTree>
    <p:extLst>
      <p:ext uri="{BB962C8B-B14F-4D97-AF65-F5344CB8AC3E}">
        <p14:creationId xmlns:p14="http://schemas.microsoft.com/office/powerpoint/2010/main" val="3515654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18</a:t>
            </a:fld>
            <a:endParaRPr kumimoji="1" lang="ja-JP" altLang="en-US"/>
          </a:p>
        </p:txBody>
      </p:sp>
    </p:spTree>
    <p:extLst>
      <p:ext uri="{BB962C8B-B14F-4D97-AF65-F5344CB8AC3E}">
        <p14:creationId xmlns:p14="http://schemas.microsoft.com/office/powerpoint/2010/main" val="90810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19</a:t>
            </a:fld>
            <a:endParaRPr kumimoji="1" lang="ja-JP" altLang="en-US"/>
          </a:p>
        </p:txBody>
      </p:sp>
    </p:spTree>
    <p:extLst>
      <p:ext uri="{BB962C8B-B14F-4D97-AF65-F5344CB8AC3E}">
        <p14:creationId xmlns:p14="http://schemas.microsoft.com/office/powerpoint/2010/main" val="228548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a:p>
        </p:txBody>
      </p:sp>
    </p:spTree>
    <p:extLst>
      <p:ext uri="{BB962C8B-B14F-4D97-AF65-F5344CB8AC3E}">
        <p14:creationId xmlns:p14="http://schemas.microsoft.com/office/powerpoint/2010/main" val="58448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20</a:t>
            </a:fld>
            <a:endParaRPr kumimoji="1" lang="ja-JP" altLang="en-US"/>
          </a:p>
        </p:txBody>
      </p:sp>
    </p:spTree>
    <p:extLst>
      <p:ext uri="{BB962C8B-B14F-4D97-AF65-F5344CB8AC3E}">
        <p14:creationId xmlns:p14="http://schemas.microsoft.com/office/powerpoint/2010/main" val="167900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21</a:t>
            </a:fld>
            <a:endParaRPr kumimoji="1" lang="ja-JP" altLang="en-US"/>
          </a:p>
        </p:txBody>
      </p:sp>
    </p:spTree>
    <p:extLst>
      <p:ext uri="{BB962C8B-B14F-4D97-AF65-F5344CB8AC3E}">
        <p14:creationId xmlns:p14="http://schemas.microsoft.com/office/powerpoint/2010/main" val="90626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22</a:t>
            </a:fld>
            <a:endParaRPr kumimoji="1" lang="ja-JP" altLang="en-US"/>
          </a:p>
        </p:txBody>
      </p:sp>
    </p:spTree>
    <p:extLst>
      <p:ext uri="{BB962C8B-B14F-4D97-AF65-F5344CB8AC3E}">
        <p14:creationId xmlns:p14="http://schemas.microsoft.com/office/powerpoint/2010/main" val="378965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23</a:t>
            </a:fld>
            <a:endParaRPr kumimoji="1" lang="ja-JP" altLang="en-US"/>
          </a:p>
        </p:txBody>
      </p:sp>
    </p:spTree>
    <p:extLst>
      <p:ext uri="{BB962C8B-B14F-4D97-AF65-F5344CB8AC3E}">
        <p14:creationId xmlns:p14="http://schemas.microsoft.com/office/powerpoint/2010/main" val="1369762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24</a:t>
            </a:fld>
            <a:endParaRPr kumimoji="1" lang="ja-JP" altLang="en-US"/>
          </a:p>
        </p:txBody>
      </p:sp>
    </p:spTree>
    <p:extLst>
      <p:ext uri="{BB962C8B-B14F-4D97-AF65-F5344CB8AC3E}">
        <p14:creationId xmlns:p14="http://schemas.microsoft.com/office/powerpoint/2010/main" val="2459049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25</a:t>
            </a:fld>
            <a:endParaRPr kumimoji="1" lang="ja-JP" altLang="en-US"/>
          </a:p>
        </p:txBody>
      </p:sp>
    </p:spTree>
    <p:extLst>
      <p:ext uri="{BB962C8B-B14F-4D97-AF65-F5344CB8AC3E}">
        <p14:creationId xmlns:p14="http://schemas.microsoft.com/office/powerpoint/2010/main" val="4206750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26</a:t>
            </a:fld>
            <a:endParaRPr kumimoji="1" lang="ja-JP" altLang="en-US"/>
          </a:p>
        </p:txBody>
      </p:sp>
    </p:spTree>
    <p:extLst>
      <p:ext uri="{BB962C8B-B14F-4D97-AF65-F5344CB8AC3E}">
        <p14:creationId xmlns:p14="http://schemas.microsoft.com/office/powerpoint/2010/main" val="1639742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27</a:t>
            </a:fld>
            <a:endParaRPr kumimoji="1" lang="ja-JP" altLang="en-US"/>
          </a:p>
        </p:txBody>
      </p:sp>
    </p:spTree>
    <p:extLst>
      <p:ext uri="{BB962C8B-B14F-4D97-AF65-F5344CB8AC3E}">
        <p14:creationId xmlns:p14="http://schemas.microsoft.com/office/powerpoint/2010/main" val="640411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28</a:t>
            </a:fld>
            <a:endParaRPr kumimoji="1" lang="ja-JP" altLang="en-US"/>
          </a:p>
        </p:txBody>
      </p:sp>
    </p:spTree>
    <p:extLst>
      <p:ext uri="{BB962C8B-B14F-4D97-AF65-F5344CB8AC3E}">
        <p14:creationId xmlns:p14="http://schemas.microsoft.com/office/powerpoint/2010/main" val="2984472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29</a:t>
            </a:fld>
            <a:endParaRPr kumimoji="1" lang="ja-JP" altLang="en-US"/>
          </a:p>
        </p:txBody>
      </p:sp>
    </p:spTree>
    <p:extLst>
      <p:ext uri="{BB962C8B-B14F-4D97-AF65-F5344CB8AC3E}">
        <p14:creationId xmlns:p14="http://schemas.microsoft.com/office/powerpoint/2010/main" val="28571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30</a:t>
            </a:fld>
            <a:endParaRPr kumimoji="1" lang="ja-JP" altLang="en-US"/>
          </a:p>
        </p:txBody>
      </p:sp>
    </p:spTree>
    <p:extLst>
      <p:ext uri="{BB962C8B-B14F-4D97-AF65-F5344CB8AC3E}">
        <p14:creationId xmlns:p14="http://schemas.microsoft.com/office/powerpoint/2010/main" val="3516876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31</a:t>
            </a:fld>
            <a:endParaRPr kumimoji="1" lang="ja-JP" altLang="en-US"/>
          </a:p>
        </p:txBody>
      </p:sp>
    </p:spTree>
    <p:extLst>
      <p:ext uri="{BB962C8B-B14F-4D97-AF65-F5344CB8AC3E}">
        <p14:creationId xmlns:p14="http://schemas.microsoft.com/office/powerpoint/2010/main" val="341518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32</a:t>
            </a:fld>
            <a:endParaRPr kumimoji="1" lang="ja-JP" altLang="en-US"/>
          </a:p>
        </p:txBody>
      </p:sp>
    </p:spTree>
    <p:extLst>
      <p:ext uri="{BB962C8B-B14F-4D97-AF65-F5344CB8AC3E}">
        <p14:creationId xmlns:p14="http://schemas.microsoft.com/office/powerpoint/2010/main" val="2196687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33</a:t>
            </a:fld>
            <a:endParaRPr kumimoji="1" lang="ja-JP" altLang="en-US"/>
          </a:p>
        </p:txBody>
      </p:sp>
    </p:spTree>
    <p:extLst>
      <p:ext uri="{BB962C8B-B14F-4D97-AF65-F5344CB8AC3E}">
        <p14:creationId xmlns:p14="http://schemas.microsoft.com/office/powerpoint/2010/main" val="3910454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34</a:t>
            </a:fld>
            <a:endParaRPr kumimoji="1" lang="ja-JP" altLang="en-US"/>
          </a:p>
        </p:txBody>
      </p:sp>
    </p:spTree>
    <p:extLst>
      <p:ext uri="{BB962C8B-B14F-4D97-AF65-F5344CB8AC3E}">
        <p14:creationId xmlns:p14="http://schemas.microsoft.com/office/powerpoint/2010/main" val="353660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35</a:t>
            </a:fld>
            <a:endParaRPr kumimoji="1" lang="ja-JP" altLang="en-US"/>
          </a:p>
        </p:txBody>
      </p:sp>
    </p:spTree>
    <p:extLst>
      <p:ext uri="{BB962C8B-B14F-4D97-AF65-F5344CB8AC3E}">
        <p14:creationId xmlns:p14="http://schemas.microsoft.com/office/powerpoint/2010/main" val="346002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36</a:t>
            </a:fld>
            <a:endParaRPr kumimoji="1" lang="ja-JP" altLang="en-US"/>
          </a:p>
        </p:txBody>
      </p:sp>
    </p:spTree>
    <p:extLst>
      <p:ext uri="{BB962C8B-B14F-4D97-AF65-F5344CB8AC3E}">
        <p14:creationId xmlns:p14="http://schemas.microsoft.com/office/powerpoint/2010/main" val="864968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37</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38</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39</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40</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41</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42</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43</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44</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45</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46</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47</a:t>
            </a:fld>
            <a:endParaRPr kumimoji="1" lang="ja-JP" altLang="en-US"/>
          </a:p>
        </p:txBody>
      </p:sp>
    </p:spTree>
    <p:extLst>
      <p:ext uri="{BB962C8B-B14F-4D97-AF65-F5344CB8AC3E}">
        <p14:creationId xmlns:p14="http://schemas.microsoft.com/office/powerpoint/2010/main" val="3364063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48</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315053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729721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28589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2018/10/25</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2018/10/25</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fusing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M2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Student Seminar</a:t>
            </a:r>
            <a:r>
              <a:rPr lang="ja-JP" altLang="en-US" sz="2000" b="1" dirty="0">
                <a:solidFill>
                  <a:schemeClr val="bg1"/>
                </a:solidFill>
              </a:rPr>
              <a:t> </a:t>
            </a:r>
            <a:r>
              <a:rPr lang="en-US" altLang="ja-JP" sz="2000" b="1" dirty="0">
                <a:solidFill>
                  <a:schemeClr val="bg1"/>
                </a:solidFill>
              </a:rPr>
              <a:t>(2018/10/26)</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四角形: 角を丸くする 124">
            <a:extLst>
              <a:ext uri="{FF2B5EF4-FFF2-40B4-BE49-F238E27FC236}">
                <a16:creationId xmlns:a16="http://schemas.microsoft.com/office/drawing/2014/main"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72" name="正方形/長方形 71">
            <a:extLst>
              <a:ext uri="{FF2B5EF4-FFF2-40B4-BE49-F238E27FC236}">
                <a16:creationId xmlns:a16="http://schemas.microsoft.com/office/drawing/2014/main"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76" name="正方形/長方形 75">
            <a:extLst>
              <a:ext uri="{FF2B5EF4-FFF2-40B4-BE49-F238E27FC236}">
                <a16:creationId xmlns:a16="http://schemas.microsoft.com/office/drawing/2014/main"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id="{940B0B33-57EF-49F7-9001-5880187057AA}"/>
              </a:ext>
            </a:extLst>
          </p:cNvPr>
          <p:cNvSpPr/>
          <p:nvPr/>
        </p:nvSpPr>
        <p:spPr>
          <a:xfrm>
            <a:off x="5984151"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cxnSp>
        <p:nvCxnSpPr>
          <p:cNvPr id="100" name="直線コネクタ 99">
            <a:extLst>
              <a:ext uri="{FF2B5EF4-FFF2-40B4-BE49-F238E27FC236}">
                <a16:creationId xmlns:a16="http://schemas.microsoft.com/office/drawing/2014/main"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コンテンツ プレースホルダー 2">
            <a:extLst>
              <a:ext uri="{FF2B5EF4-FFF2-40B4-BE49-F238E27FC236}">
                <a16:creationId xmlns:a16="http://schemas.microsoft.com/office/drawing/2014/main" id="{75536D81-6AC4-45E9-8696-DDAAA77CD3A1}"/>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③</a:t>
            </a:r>
            <a:r>
              <a:rPr lang="en-US" altLang="ja-JP" sz="2000" b="1" dirty="0">
                <a:solidFill>
                  <a:schemeClr val="tx2"/>
                </a:solidFill>
              </a:rPr>
              <a:t> 3D measurement using images with different focuses </a:t>
            </a:r>
          </a:p>
        </p:txBody>
      </p:sp>
    </p:spTree>
    <p:extLst>
      <p:ext uri="{BB962C8B-B14F-4D97-AF65-F5344CB8AC3E}">
        <p14:creationId xmlns:p14="http://schemas.microsoft.com/office/powerpoint/2010/main" val="375314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72" name="正方形/長方形 71">
            <a:extLst>
              <a:ext uri="{FF2B5EF4-FFF2-40B4-BE49-F238E27FC236}">
                <a16:creationId xmlns:a16="http://schemas.microsoft.com/office/drawing/2014/main"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76" name="正方形/長方形 75">
            <a:extLst>
              <a:ext uri="{FF2B5EF4-FFF2-40B4-BE49-F238E27FC236}">
                <a16:creationId xmlns:a16="http://schemas.microsoft.com/office/drawing/2014/main"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id="{940B0B33-57EF-49F7-9001-5880187057AA}"/>
              </a:ext>
            </a:extLst>
          </p:cNvPr>
          <p:cNvSpPr/>
          <p:nvPr/>
        </p:nvSpPr>
        <p:spPr>
          <a:xfrm>
            <a:off x="5984151"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79" name="正方形/長方形 78">
            <a:extLst>
              <a:ext uri="{FF2B5EF4-FFF2-40B4-BE49-F238E27FC236}">
                <a16:creationId xmlns:a16="http://schemas.microsoft.com/office/drawing/2014/main" id="{309945A5-869A-4FCC-B816-403DE76EF777}"/>
              </a:ext>
            </a:extLst>
          </p:cNvPr>
          <p:cNvSpPr/>
          <p:nvPr/>
        </p:nvSpPr>
        <p:spPr>
          <a:xfrm>
            <a:off x="6071175" y="6157023"/>
            <a:ext cx="2420176" cy="545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id="{E9869AD6-140D-4C99-9919-CA1EDC261B68}"/>
              </a:ext>
            </a:extLst>
          </p:cNvPr>
          <p:cNvCxnSpPr>
            <a:cxnSpLocks/>
            <a:stCxn id="60" idx="3"/>
            <a:endCxn id="73" idx="1"/>
          </p:cNvCxnSpPr>
          <p:nvPr/>
        </p:nvCxnSpPr>
        <p:spPr>
          <a:xfrm>
            <a:off x="3464454" y="4396131"/>
            <a:ext cx="218212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1F8E52E3-B426-404E-81B2-45E33C5A5655}"/>
              </a:ext>
            </a:extLst>
          </p:cNvPr>
          <p:cNvCxnSpPr>
            <a:cxnSpLocks/>
            <a:stCxn id="62" idx="3"/>
            <a:endCxn id="76" idx="1"/>
          </p:cNvCxnSpPr>
          <p:nvPr/>
        </p:nvCxnSpPr>
        <p:spPr>
          <a:xfrm>
            <a:off x="3228162" y="5605067"/>
            <a:ext cx="2659281" cy="63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3BD2609E-AB5F-4C7B-94BD-67535C2DFC95}"/>
              </a:ext>
            </a:extLst>
          </p:cNvPr>
          <p:cNvCxnSpPr>
            <a:cxnSpLocks/>
          </p:cNvCxnSpPr>
          <p:nvPr/>
        </p:nvCxnSpPr>
        <p:spPr>
          <a:xfrm>
            <a:off x="4528829" y="4396131"/>
            <a:ext cx="0" cy="177878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id="{DA9526A3-DA39-4DCE-B868-379229F6D1DF}"/>
              </a:ext>
            </a:extLst>
          </p:cNvPr>
          <p:cNvSpPr/>
          <p:nvPr/>
        </p:nvSpPr>
        <p:spPr>
          <a:xfrm>
            <a:off x="3690511" y="6174912"/>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00" name="直線コネクタ 99">
            <a:extLst>
              <a:ext uri="{FF2B5EF4-FFF2-40B4-BE49-F238E27FC236}">
                <a16:creationId xmlns:a16="http://schemas.microsoft.com/office/drawing/2014/main"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915C5046-EE21-47ED-8CA2-30804C6F3CA6}"/>
              </a:ext>
            </a:extLst>
          </p:cNvPr>
          <p:cNvCxnSpPr>
            <a:cxnSpLocks/>
            <a:stCxn id="78" idx="6"/>
            <a:endCxn id="79" idx="1"/>
          </p:cNvCxnSpPr>
          <p:nvPr/>
        </p:nvCxnSpPr>
        <p:spPr>
          <a:xfrm flipV="1">
            <a:off x="5386197" y="6429970"/>
            <a:ext cx="684978" cy="52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コンテンツ プレースホルダー 2">
            <a:extLst>
              <a:ext uri="{FF2B5EF4-FFF2-40B4-BE49-F238E27FC236}">
                <a16:creationId xmlns:a16="http://schemas.microsoft.com/office/drawing/2014/main" id="{7F0CC46C-D481-4213-AB6A-C1968B50798A}"/>
              </a:ext>
            </a:extLst>
          </p:cNvPr>
          <p:cNvSpPr txBox="1">
            <a:spLocks/>
          </p:cNvSpPr>
          <p:nvPr/>
        </p:nvSpPr>
        <p:spPr>
          <a:xfrm>
            <a:off x="278565" y="6000664"/>
            <a:ext cx="3036879"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④</a:t>
            </a:r>
            <a:r>
              <a:rPr lang="en-US" altLang="ja-JP" sz="2000" b="1" dirty="0">
                <a:solidFill>
                  <a:schemeClr val="tx2"/>
                </a:solidFill>
              </a:rPr>
              <a:t> Extract 3D coordinates   </a:t>
            </a:r>
          </a:p>
          <a:p>
            <a:pPr marL="0" indent="0">
              <a:buNone/>
            </a:pPr>
            <a:r>
              <a:rPr lang="en-US" altLang="ja-JP" sz="2000" b="1" dirty="0">
                <a:solidFill>
                  <a:schemeClr val="tx2"/>
                </a:solidFill>
              </a:rPr>
              <a:t>     by Minimizing cost</a:t>
            </a:r>
          </a:p>
        </p:txBody>
      </p:sp>
    </p:spTree>
    <p:extLst>
      <p:ext uri="{BB962C8B-B14F-4D97-AF65-F5344CB8AC3E}">
        <p14:creationId xmlns:p14="http://schemas.microsoft.com/office/powerpoint/2010/main" val="107503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四角形: 角を丸くする 82">
            <a:extLst>
              <a:ext uri="{FF2B5EF4-FFF2-40B4-BE49-F238E27FC236}">
                <a16:creationId xmlns:a16="http://schemas.microsoft.com/office/drawing/2014/main" id="{8262ED9F-0079-4BD7-B9F0-A3EF80977820}"/>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矢印コネクタ 139">
            <a:extLst>
              <a:ext uri="{FF2B5EF4-FFF2-40B4-BE49-F238E27FC236}">
                <a16:creationId xmlns:a16="http://schemas.microsoft.com/office/drawing/2014/main" id="{4F30EB4C-46CE-4987-A522-F47081B6CF64}"/>
              </a:ext>
            </a:extLst>
          </p:cNvPr>
          <p:cNvCxnSpPr>
            <a:cxnSpLocks/>
          </p:cNvCxnSpPr>
          <p:nvPr/>
        </p:nvCxnSpPr>
        <p:spPr>
          <a:xfrm>
            <a:off x="2271572" y="4570938"/>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1D4799C4-841C-4EC1-9101-CC6ECB34431D}"/>
              </a:ext>
            </a:extLst>
          </p:cNvPr>
          <p:cNvCxnSpPr>
            <a:cxnSpLocks/>
          </p:cNvCxnSpPr>
          <p:nvPr/>
        </p:nvCxnSpPr>
        <p:spPr>
          <a:xfrm flipH="1">
            <a:off x="2271572" y="1840589"/>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Progress</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コンテンツ プレースホルダー 2">
            <a:extLst>
              <a:ext uri="{FF2B5EF4-FFF2-40B4-BE49-F238E27FC236}">
                <a16:creationId xmlns:a16="http://schemas.microsoft.com/office/drawing/2014/main" id="{C8D1910A-193D-4E33-AB39-BDE8E218BC74}"/>
              </a:ext>
            </a:extLst>
          </p:cNvPr>
          <p:cNvSpPr txBox="1">
            <a:spLocks/>
          </p:cNvSpPr>
          <p:nvPr/>
        </p:nvSpPr>
        <p:spPr>
          <a:xfrm>
            <a:off x="278565" y="6000664"/>
            <a:ext cx="2799985"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Color : finished coding</a:t>
            </a:r>
          </a:p>
          <a:p>
            <a:pPr marL="0" indent="0">
              <a:buFont typeface="Arial" panose="020B0604020202020204" pitchFamily="34" charset="0"/>
              <a:buNone/>
            </a:pPr>
            <a:r>
              <a:rPr lang="en-US" altLang="ja-JP" sz="2000" b="1" dirty="0">
                <a:solidFill>
                  <a:schemeClr val="tx2"/>
                </a:solidFill>
              </a:rPr>
              <a:t>Gray : not yet</a:t>
            </a:r>
          </a:p>
        </p:txBody>
      </p:sp>
      <p:sp>
        <p:nvSpPr>
          <p:cNvPr id="81" name="四角形: 角を丸くする 80">
            <a:extLst>
              <a:ext uri="{FF2B5EF4-FFF2-40B4-BE49-F238E27FC236}">
                <a16:creationId xmlns:a16="http://schemas.microsoft.com/office/drawing/2014/main" id="{284A9D24-8137-49F3-B1F6-9E95204342FE}"/>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id="{E186578F-2149-4F5C-8911-438F23337038}"/>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F58A42A1-7308-41F3-91DA-D995C30763B3}"/>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矢印コネクタ 86">
            <a:extLst>
              <a:ext uri="{FF2B5EF4-FFF2-40B4-BE49-F238E27FC236}">
                <a16:creationId xmlns:a16="http://schemas.microsoft.com/office/drawing/2014/main" id="{E87B359A-907B-49DF-A9E2-0DEF6CF2057E}"/>
              </a:ext>
            </a:extLst>
          </p:cNvPr>
          <p:cNvCxnSpPr>
            <a:cxnSpLocks/>
            <a:endCxn id="123" idx="0"/>
          </p:cNvCxnSpPr>
          <p:nvPr/>
        </p:nvCxnSpPr>
        <p:spPr>
          <a:xfrm>
            <a:off x="6831995" y="1840589"/>
            <a:ext cx="0" cy="359602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5B9B4069-CA94-4FD4-AF8F-8D59664AC66D}"/>
              </a:ext>
            </a:extLst>
          </p:cNvPr>
          <p:cNvCxnSpPr>
            <a:cxnSpLocks/>
            <a:stCxn id="90" idx="3"/>
            <a:endCxn id="9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7767901F-F077-40D8-B830-2067BBCED32F}"/>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91" name="正方形/長方形 90">
            <a:extLst>
              <a:ext uri="{FF2B5EF4-FFF2-40B4-BE49-F238E27FC236}">
                <a16:creationId xmlns:a16="http://schemas.microsoft.com/office/drawing/2014/main" id="{7A543B1C-A5AC-42C3-BA9C-D9EA7DA976E1}"/>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101" name="楕円 100">
            <a:extLst>
              <a:ext uri="{FF2B5EF4-FFF2-40B4-BE49-F238E27FC236}">
                <a16:creationId xmlns:a16="http://schemas.microsoft.com/office/drawing/2014/main" id="{21E4AAFA-D811-4338-9E28-B19A9844799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02" name="楕円 101">
            <a:extLst>
              <a:ext uri="{FF2B5EF4-FFF2-40B4-BE49-F238E27FC236}">
                <a16:creationId xmlns:a16="http://schemas.microsoft.com/office/drawing/2014/main" id="{1ACB0291-CEC5-476A-9DBC-CB3544E88365}"/>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3" name="楕円 102">
            <a:extLst>
              <a:ext uri="{FF2B5EF4-FFF2-40B4-BE49-F238E27FC236}">
                <a16:creationId xmlns:a16="http://schemas.microsoft.com/office/drawing/2014/main" id="{58CA1A39-036B-4D03-B442-BEFDBCD805DC}"/>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104" name="正方形/長方形 103">
            <a:extLst>
              <a:ext uri="{FF2B5EF4-FFF2-40B4-BE49-F238E27FC236}">
                <a16:creationId xmlns:a16="http://schemas.microsoft.com/office/drawing/2014/main" id="{516F2989-5232-4F70-B435-DA1138CE6A4E}"/>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105" name="楕円 104">
            <a:extLst>
              <a:ext uri="{FF2B5EF4-FFF2-40B4-BE49-F238E27FC236}">
                <a16:creationId xmlns:a16="http://schemas.microsoft.com/office/drawing/2014/main" id="{207E3AA2-4D32-47E2-98C8-10AD81DE6C8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6" name="楕円 105">
            <a:extLst>
              <a:ext uri="{FF2B5EF4-FFF2-40B4-BE49-F238E27FC236}">
                <a16:creationId xmlns:a16="http://schemas.microsoft.com/office/drawing/2014/main" id="{74357125-2176-49C1-971F-71A24F9CD02D}"/>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112" name="正方形/長方形 111">
            <a:extLst>
              <a:ext uri="{FF2B5EF4-FFF2-40B4-BE49-F238E27FC236}">
                <a16:creationId xmlns:a16="http://schemas.microsoft.com/office/drawing/2014/main" id="{FEE2EDC8-4627-4E8B-86A0-A37A1100D3C7}"/>
              </a:ext>
            </a:extLst>
          </p:cNvPr>
          <p:cNvSpPr/>
          <p:nvPr/>
        </p:nvSpPr>
        <p:spPr>
          <a:xfrm>
            <a:off x="269441" y="3838146"/>
            <a:ext cx="4004263" cy="349615"/>
          </a:xfrm>
          <a:prstGeom prst="rect">
            <a:avLst/>
          </a:prstGeom>
          <a:solidFill>
            <a:srgbClr val="FF7C8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113" name="楕円 112">
            <a:extLst>
              <a:ext uri="{FF2B5EF4-FFF2-40B4-BE49-F238E27FC236}">
                <a16:creationId xmlns:a16="http://schemas.microsoft.com/office/drawing/2014/main" id="{2ABEAC81-3BEE-4E20-AC93-A8DC2ECA4C92}"/>
              </a:ext>
            </a:extLst>
          </p:cNvPr>
          <p:cNvSpPr/>
          <p:nvPr/>
        </p:nvSpPr>
        <p:spPr>
          <a:xfrm>
            <a:off x="1435768" y="4700335"/>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114" name="正方形/長方形 113">
            <a:extLst>
              <a:ext uri="{FF2B5EF4-FFF2-40B4-BE49-F238E27FC236}">
                <a16:creationId xmlns:a16="http://schemas.microsoft.com/office/drawing/2014/main" id="{27E6AE38-95AE-4573-AE56-F253C3B78B3C}"/>
              </a:ext>
            </a:extLst>
          </p:cNvPr>
          <p:cNvSpPr/>
          <p:nvPr/>
        </p:nvSpPr>
        <p:spPr>
          <a:xfrm>
            <a:off x="1078689" y="4221323"/>
            <a:ext cx="2385765" cy="349615"/>
          </a:xfrm>
          <a:prstGeom prst="rect">
            <a:avLst/>
          </a:prstGeom>
          <a:solidFill>
            <a:srgbClr val="FF7C8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15" name="正方形/長方形 114">
            <a:extLst>
              <a:ext uri="{FF2B5EF4-FFF2-40B4-BE49-F238E27FC236}">
                <a16:creationId xmlns:a16="http://schemas.microsoft.com/office/drawing/2014/main" id="{8336E4F5-0074-4C04-8FD2-7B0595474928}"/>
              </a:ext>
            </a:extLst>
          </p:cNvPr>
          <p:cNvSpPr/>
          <p:nvPr/>
        </p:nvSpPr>
        <p:spPr>
          <a:xfrm>
            <a:off x="1339059" y="5430259"/>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17" name="正方形/長方形 116">
            <a:extLst>
              <a:ext uri="{FF2B5EF4-FFF2-40B4-BE49-F238E27FC236}">
                <a16:creationId xmlns:a16="http://schemas.microsoft.com/office/drawing/2014/main" id="{4C78CFC4-E145-4C44-A752-CE9896712010}"/>
              </a:ext>
            </a:extLst>
          </p:cNvPr>
          <p:cNvSpPr/>
          <p:nvPr/>
        </p:nvSpPr>
        <p:spPr>
          <a:xfrm>
            <a:off x="4776258" y="2717821"/>
            <a:ext cx="4126402"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118" name="楕円 117">
            <a:extLst>
              <a:ext uri="{FF2B5EF4-FFF2-40B4-BE49-F238E27FC236}">
                <a16:creationId xmlns:a16="http://schemas.microsoft.com/office/drawing/2014/main" id="{75816286-0B04-461E-95BB-BF4F3871676A}"/>
              </a:ext>
            </a:extLst>
          </p:cNvPr>
          <p:cNvSpPr/>
          <p:nvPr/>
        </p:nvSpPr>
        <p:spPr>
          <a:xfrm>
            <a:off x="4776253" y="3196363"/>
            <a:ext cx="4126402"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120" name="正方形/長方形 119">
            <a:extLst>
              <a:ext uri="{FF2B5EF4-FFF2-40B4-BE49-F238E27FC236}">
                <a16:creationId xmlns:a16="http://schemas.microsoft.com/office/drawing/2014/main" id="{5D3366B9-03B7-4BF6-90D6-C7A3B8C9985F}"/>
              </a:ext>
            </a:extLst>
          </p:cNvPr>
          <p:cNvSpPr/>
          <p:nvPr/>
        </p:nvSpPr>
        <p:spPr>
          <a:xfrm>
            <a:off x="4837329" y="3835219"/>
            <a:ext cx="4004264"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121" name="正方形/長方形 120">
            <a:extLst>
              <a:ext uri="{FF2B5EF4-FFF2-40B4-BE49-F238E27FC236}">
                <a16:creationId xmlns:a16="http://schemas.microsoft.com/office/drawing/2014/main" id="{C84AD86E-13A3-4E71-A055-86B28963B3AA}"/>
              </a:ext>
            </a:extLst>
          </p:cNvPr>
          <p:cNvSpPr/>
          <p:nvPr/>
        </p:nvSpPr>
        <p:spPr>
          <a:xfrm>
            <a:off x="5646577" y="4221323"/>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22" name="楕円 121">
            <a:extLst>
              <a:ext uri="{FF2B5EF4-FFF2-40B4-BE49-F238E27FC236}">
                <a16:creationId xmlns:a16="http://schemas.microsoft.com/office/drawing/2014/main" id="{3FC4B7D0-9140-4C4A-9453-97E4F30EB9DC}"/>
              </a:ext>
            </a:extLst>
          </p:cNvPr>
          <p:cNvSpPr/>
          <p:nvPr/>
        </p:nvSpPr>
        <p:spPr>
          <a:xfrm>
            <a:off x="5631648" y="4700335"/>
            <a:ext cx="2400694"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123" name="正方形/長方形 122">
            <a:extLst>
              <a:ext uri="{FF2B5EF4-FFF2-40B4-BE49-F238E27FC236}">
                <a16:creationId xmlns:a16="http://schemas.microsoft.com/office/drawing/2014/main" id="{3995CDF5-4638-4814-A440-0FBADBD7FBFB}"/>
              </a:ext>
            </a:extLst>
          </p:cNvPr>
          <p:cNvSpPr/>
          <p:nvPr/>
        </p:nvSpPr>
        <p:spPr>
          <a:xfrm>
            <a:off x="5887443" y="5436615"/>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26" name="楕円 125">
            <a:extLst>
              <a:ext uri="{FF2B5EF4-FFF2-40B4-BE49-F238E27FC236}">
                <a16:creationId xmlns:a16="http://schemas.microsoft.com/office/drawing/2014/main" id="{64B3DEE1-E86B-41B8-92C0-CF52107E2D9B}"/>
              </a:ext>
            </a:extLst>
          </p:cNvPr>
          <p:cNvSpPr/>
          <p:nvPr/>
        </p:nvSpPr>
        <p:spPr>
          <a:xfrm>
            <a:off x="5984151" y="2074849"/>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29" name="正方形/長方形 128">
            <a:extLst>
              <a:ext uri="{FF2B5EF4-FFF2-40B4-BE49-F238E27FC236}">
                <a16:creationId xmlns:a16="http://schemas.microsoft.com/office/drawing/2014/main" id="{AB137E7A-DB15-4DB9-B455-033BC86D727E}"/>
              </a:ext>
            </a:extLst>
          </p:cNvPr>
          <p:cNvSpPr/>
          <p:nvPr/>
        </p:nvSpPr>
        <p:spPr>
          <a:xfrm>
            <a:off x="6071175" y="6157023"/>
            <a:ext cx="2420176" cy="5458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132" name="直線コネクタ 131">
            <a:extLst>
              <a:ext uri="{FF2B5EF4-FFF2-40B4-BE49-F238E27FC236}">
                <a16:creationId xmlns:a16="http://schemas.microsoft.com/office/drawing/2014/main" id="{0E38AD9D-6443-477A-8661-07200227499D}"/>
              </a:ext>
            </a:extLst>
          </p:cNvPr>
          <p:cNvCxnSpPr>
            <a:cxnSpLocks/>
            <a:stCxn id="114" idx="3"/>
            <a:endCxn id="121" idx="1"/>
          </p:cNvCxnSpPr>
          <p:nvPr/>
        </p:nvCxnSpPr>
        <p:spPr>
          <a:xfrm>
            <a:off x="3464454" y="4396131"/>
            <a:ext cx="21821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132B571E-0FAB-420A-B652-7D6311D270D1}"/>
              </a:ext>
            </a:extLst>
          </p:cNvPr>
          <p:cNvCxnSpPr>
            <a:cxnSpLocks/>
            <a:stCxn id="115" idx="3"/>
            <a:endCxn id="123" idx="1"/>
          </p:cNvCxnSpPr>
          <p:nvPr/>
        </p:nvCxnSpPr>
        <p:spPr>
          <a:xfrm>
            <a:off x="3228162" y="5605067"/>
            <a:ext cx="2659281" cy="63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9E9C5D1A-F8C6-46E6-AFA1-53845FD00AC1}"/>
              </a:ext>
            </a:extLst>
          </p:cNvPr>
          <p:cNvCxnSpPr>
            <a:cxnSpLocks/>
          </p:cNvCxnSpPr>
          <p:nvPr/>
        </p:nvCxnSpPr>
        <p:spPr>
          <a:xfrm>
            <a:off x="4528829" y="4396131"/>
            <a:ext cx="0" cy="177878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5" name="楕円 134">
            <a:extLst>
              <a:ext uri="{FF2B5EF4-FFF2-40B4-BE49-F238E27FC236}">
                <a16:creationId xmlns:a16="http://schemas.microsoft.com/office/drawing/2014/main" id="{974F80E6-0018-4B96-8928-2F3377CAFA5B}"/>
              </a:ext>
            </a:extLst>
          </p:cNvPr>
          <p:cNvSpPr/>
          <p:nvPr/>
        </p:nvSpPr>
        <p:spPr>
          <a:xfrm>
            <a:off x="3690511" y="6174912"/>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36" name="直線コネクタ 135">
            <a:extLst>
              <a:ext uri="{FF2B5EF4-FFF2-40B4-BE49-F238E27FC236}">
                <a16:creationId xmlns:a16="http://schemas.microsoft.com/office/drawing/2014/main" id="{96CC877A-3A90-45FE-B4D9-59BD637E3D46}"/>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70E3A0F4-8E07-467F-A4EE-27CCADC65012}"/>
              </a:ext>
            </a:extLst>
          </p:cNvPr>
          <p:cNvCxnSpPr>
            <a:cxnSpLocks/>
            <a:stCxn id="135" idx="6"/>
            <a:endCxn id="129" idx="1"/>
          </p:cNvCxnSpPr>
          <p:nvPr/>
        </p:nvCxnSpPr>
        <p:spPr>
          <a:xfrm flipV="1">
            <a:off x="5386197" y="6429970"/>
            <a:ext cx="684978" cy="529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7C57649-A621-4F3C-B426-4EAB95B6DC47}"/>
              </a:ext>
            </a:extLst>
          </p:cNvPr>
          <p:cNvCxnSpPr>
            <a:cxnSpLocks/>
            <a:endCxn id="9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矢印: 左 6">
            <a:extLst>
              <a:ext uri="{FF2B5EF4-FFF2-40B4-BE49-F238E27FC236}">
                <a16:creationId xmlns:a16="http://schemas.microsoft.com/office/drawing/2014/main" id="{BC760551-4BD0-466B-A949-BBDF5A4B11E6}"/>
              </a:ext>
            </a:extLst>
          </p:cNvPr>
          <p:cNvSpPr/>
          <p:nvPr/>
        </p:nvSpPr>
        <p:spPr>
          <a:xfrm>
            <a:off x="4407957" y="3847203"/>
            <a:ext cx="1784802" cy="7103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Now Coding</a:t>
            </a:r>
            <a:endParaRPr kumimoji="1" lang="ja-JP" altLang="en-US" b="1" dirty="0"/>
          </a:p>
        </p:txBody>
      </p:sp>
    </p:spTree>
    <p:extLst>
      <p:ext uri="{BB962C8B-B14F-4D97-AF65-F5344CB8AC3E}">
        <p14:creationId xmlns:p14="http://schemas.microsoft.com/office/powerpoint/2010/main" val="92299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角を丸くする 27">
            <a:extLst>
              <a:ext uri="{FF2B5EF4-FFF2-40B4-BE49-F238E27FC236}">
                <a16:creationId xmlns:a16="http://schemas.microsoft.com/office/drawing/2014/main" id="{0155E69F-F594-4942-8866-3DEF19E04EE8}"/>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93FE2360-873E-458D-9E6E-E5469C8A755F}"/>
              </a:ext>
            </a:extLst>
          </p:cNvPr>
          <p:cNvCxnSpPr>
            <a:cxnSpLocks/>
            <a:stCxn id="30" idx="3"/>
          </p:cNvCxnSpPr>
          <p:nvPr/>
        </p:nvCxnSpPr>
        <p:spPr>
          <a:xfrm>
            <a:off x="1591327" y="1841977"/>
            <a:ext cx="646547"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1.</a:t>
            </a:r>
            <a:r>
              <a:rPr lang="ja-JP" altLang="en-US" sz="2000" b="1" dirty="0">
                <a:solidFill>
                  <a:schemeClr val="tx2"/>
                </a:solidFill>
              </a:rPr>
              <a:t> </a:t>
            </a:r>
            <a:r>
              <a:rPr lang="en-US" altLang="ja-JP" sz="2000" b="1" dirty="0">
                <a:solidFill>
                  <a:schemeClr val="tx2"/>
                </a:solidFill>
              </a:rPr>
              <a:t>Decode .lfr file</a:t>
            </a:r>
          </a:p>
        </p:txBody>
      </p:sp>
      <p:pic>
        <p:nvPicPr>
          <p:cNvPr id="18" name="図 17">
            <a:extLst>
              <a:ext uri="{FF2B5EF4-FFF2-40B4-BE49-F238E27FC236}">
                <a16:creationId xmlns:a16="http://schemas.microsoft.com/office/drawing/2014/main" id="{61D37AA6-E061-4F9A-8E48-541A04693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357" y="2549170"/>
            <a:ext cx="3493499" cy="2426644"/>
          </a:xfrm>
          <a:prstGeom prst="rect">
            <a:avLst/>
          </a:prstGeom>
        </p:spPr>
      </p:pic>
      <p:sp>
        <p:nvSpPr>
          <p:cNvPr id="20" name="コンテンツ プレースホルダー 2">
            <a:extLst>
              <a:ext uri="{FF2B5EF4-FFF2-40B4-BE49-F238E27FC236}">
                <a16:creationId xmlns:a16="http://schemas.microsoft.com/office/drawing/2014/main" id="{7D94946B-4AC3-491C-B373-B7AF81C2C13D}"/>
              </a:ext>
            </a:extLst>
          </p:cNvPr>
          <p:cNvSpPr txBox="1">
            <a:spLocks/>
          </p:cNvSpPr>
          <p:nvPr/>
        </p:nvSpPr>
        <p:spPr>
          <a:xfrm>
            <a:off x="5106356" y="5188392"/>
            <a:ext cx="3493500" cy="16669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Decoded image</a:t>
            </a:r>
          </a:p>
        </p:txBody>
      </p:sp>
      <p:cxnSp>
        <p:nvCxnSpPr>
          <p:cNvPr id="29" name="直線矢印コネクタ 28">
            <a:extLst>
              <a:ext uri="{FF2B5EF4-FFF2-40B4-BE49-F238E27FC236}">
                <a16:creationId xmlns:a16="http://schemas.microsoft.com/office/drawing/2014/main" id="{16DD2FB7-00F3-4000-90F8-A5ECE0FB243E}"/>
              </a:ext>
            </a:extLst>
          </p:cNvPr>
          <p:cNvCxnSpPr>
            <a:cxnSpLocks/>
            <a:stCxn id="32" idx="6"/>
            <a:endCxn id="31" idx="1"/>
          </p:cNvCxnSpPr>
          <p:nvPr/>
        </p:nvCxnSpPr>
        <p:spPr>
          <a:xfrm>
            <a:off x="3267821" y="1841976"/>
            <a:ext cx="4003797" cy="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F8359E00-156F-483B-B72B-2735D6099595}"/>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id="{F01E8537-0A82-4307-BDB4-72FAFDF9F05A}"/>
              </a:ext>
            </a:extLst>
          </p:cNvPr>
          <p:cNvSpPr/>
          <p:nvPr/>
        </p:nvSpPr>
        <p:spPr>
          <a:xfrm>
            <a:off x="7271618" y="1667169"/>
            <a:ext cx="1522350"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id="{3B960762-30C3-422C-A003-55719A0C3015}"/>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id="{92C18871-608A-48CA-A51D-8B355FBEDD25}"/>
              </a:ext>
            </a:extLst>
          </p:cNvPr>
          <p:cNvSpPr/>
          <p:nvPr/>
        </p:nvSpPr>
        <p:spPr>
          <a:xfrm>
            <a:off x="5249206"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4" name="楕円 33">
            <a:extLst>
              <a:ext uri="{FF2B5EF4-FFF2-40B4-BE49-F238E27FC236}">
                <a16:creationId xmlns:a16="http://schemas.microsoft.com/office/drawing/2014/main" id="{35BDDA73-38D3-4792-A356-3EC4050582E9}"/>
              </a:ext>
            </a:extLst>
          </p:cNvPr>
          <p:cNvSpPr/>
          <p:nvPr/>
        </p:nvSpPr>
        <p:spPr>
          <a:xfrm>
            <a:off x="3410670"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pic>
        <p:nvPicPr>
          <p:cNvPr id="36" name="図 35">
            <a:extLst>
              <a:ext uri="{FF2B5EF4-FFF2-40B4-BE49-F238E27FC236}">
                <a16:creationId xmlns:a16="http://schemas.microsoft.com/office/drawing/2014/main" id="{11B3728A-CFFE-440E-BA49-177AA6D38EF0}"/>
              </a:ext>
            </a:extLst>
          </p:cNvPr>
          <p:cNvPicPr>
            <a:picLocks noChangeAspect="1"/>
          </p:cNvPicPr>
          <p:nvPr/>
        </p:nvPicPr>
        <p:blipFill>
          <a:blip r:embed="rId4"/>
          <a:stretch>
            <a:fillRect/>
          </a:stretch>
        </p:blipFill>
        <p:spPr>
          <a:xfrm>
            <a:off x="471488" y="3002259"/>
            <a:ext cx="4293018" cy="1500811"/>
          </a:xfrm>
          <a:prstGeom prst="rect">
            <a:avLst/>
          </a:prstGeom>
        </p:spPr>
      </p:pic>
      <p:sp>
        <p:nvSpPr>
          <p:cNvPr id="37" name="コンテンツ プレースホルダー 2">
            <a:extLst>
              <a:ext uri="{FF2B5EF4-FFF2-40B4-BE49-F238E27FC236}">
                <a16:creationId xmlns:a16="http://schemas.microsoft.com/office/drawing/2014/main" id="{52B57567-BCDF-4290-AE94-BD0E7431F79B}"/>
              </a:ext>
            </a:extLst>
          </p:cNvPr>
          <p:cNvSpPr txBox="1">
            <a:spLocks/>
          </p:cNvSpPr>
          <p:nvPr/>
        </p:nvSpPr>
        <p:spPr>
          <a:xfrm>
            <a:off x="871247" y="5188392"/>
            <a:ext cx="3493500" cy="16696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.lfr file</a:t>
            </a:r>
          </a:p>
        </p:txBody>
      </p:sp>
      <p:sp>
        <p:nvSpPr>
          <p:cNvPr id="39" name="コンテンツ プレースホルダー 2">
            <a:extLst>
              <a:ext uri="{FF2B5EF4-FFF2-40B4-BE49-F238E27FC236}">
                <a16:creationId xmlns:a16="http://schemas.microsoft.com/office/drawing/2014/main" id="{7480F2C5-F5F5-4F80-856A-7AEF66CB551D}"/>
              </a:ext>
            </a:extLst>
          </p:cNvPr>
          <p:cNvSpPr txBox="1">
            <a:spLocks/>
          </p:cNvSpPr>
          <p:nvPr/>
        </p:nvSpPr>
        <p:spPr>
          <a:xfrm>
            <a:off x="5106356" y="5661136"/>
            <a:ext cx="3493500" cy="11968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7728×5368 pixels</a:t>
            </a:r>
          </a:p>
        </p:txBody>
      </p:sp>
      <p:sp>
        <p:nvSpPr>
          <p:cNvPr id="40" name="コンテンツ プレースホルダー 2">
            <a:extLst>
              <a:ext uri="{FF2B5EF4-FFF2-40B4-BE49-F238E27FC236}">
                <a16:creationId xmlns:a16="http://schemas.microsoft.com/office/drawing/2014/main" id="{C1920AA7-6667-4B58-858E-72A0A10C65C5}"/>
              </a:ext>
            </a:extLst>
          </p:cNvPr>
          <p:cNvSpPr txBox="1">
            <a:spLocks/>
          </p:cNvSpPr>
          <p:nvPr/>
        </p:nvSpPr>
        <p:spPr>
          <a:xfrm>
            <a:off x="871247" y="5661136"/>
            <a:ext cx="3493500" cy="11968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Binary data</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need reverse engineering</a:t>
            </a:r>
          </a:p>
        </p:txBody>
      </p:sp>
    </p:spTree>
    <p:extLst>
      <p:ext uri="{BB962C8B-B14F-4D97-AF65-F5344CB8AC3E}">
        <p14:creationId xmlns:p14="http://schemas.microsoft.com/office/powerpoint/2010/main" val="54250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E37B453-29EF-4668-BDAA-A31ED498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89" y="3644556"/>
            <a:ext cx="3493500" cy="2426645"/>
          </a:xfrm>
          <a:prstGeom prst="rect">
            <a:avLst/>
          </a:prstGeom>
        </p:spPr>
      </p:pic>
      <p:sp>
        <p:nvSpPr>
          <p:cNvPr id="17" name="吹き出し: 角を丸めた四角形 16">
            <a:extLst>
              <a:ext uri="{FF2B5EF4-FFF2-40B4-BE49-F238E27FC236}">
                <a16:creationId xmlns:a16="http://schemas.microsoft.com/office/drawing/2014/main" id="{3970FADF-EA92-43B4-914D-8CE954DD6331}"/>
              </a:ext>
            </a:extLst>
          </p:cNvPr>
          <p:cNvSpPr/>
          <p:nvPr/>
        </p:nvSpPr>
        <p:spPr>
          <a:xfrm>
            <a:off x="4957011" y="2358189"/>
            <a:ext cx="3332995" cy="1160393"/>
          </a:xfrm>
          <a:prstGeom prst="wedgeRoundRectCallout">
            <a:avLst>
              <a:gd name="adj1" fmla="val 10573"/>
              <a:gd name="adj2" fmla="val 122637"/>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2D4E6444-11CE-4D99-86B6-7A64A9DB7F32}"/>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D3C988E0-4A7C-4797-BF32-45FBF24AEEA7}"/>
              </a:ext>
            </a:extLst>
          </p:cNvPr>
          <p:cNvCxnSpPr>
            <a:cxnSpLocks/>
            <a:stCxn id="22" idx="3"/>
          </p:cNvCxnSpPr>
          <p:nvPr/>
        </p:nvCxnSpPr>
        <p:spPr>
          <a:xfrm>
            <a:off x="1591327" y="1841977"/>
            <a:ext cx="2270810" cy="108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2. </a:t>
            </a:r>
            <a:r>
              <a:rPr lang="en-US" altLang="ja-JP" sz="2000" b="1" dirty="0" err="1">
                <a:solidFill>
                  <a:schemeClr val="tx2"/>
                </a:solidFill>
              </a:rPr>
              <a:t>Demosaic</a:t>
            </a:r>
            <a:r>
              <a:rPr lang="en-US" altLang="ja-JP" sz="2000" b="1" dirty="0">
                <a:solidFill>
                  <a:schemeClr val="tx2"/>
                </a:solidFill>
              </a:rPr>
              <a:t> the image</a:t>
            </a:r>
          </a:p>
        </p:txBody>
      </p:sp>
      <p:pic>
        <p:nvPicPr>
          <p:cNvPr id="53" name="図 52">
            <a:extLst>
              <a:ext uri="{FF2B5EF4-FFF2-40B4-BE49-F238E27FC236}">
                <a16:creationId xmlns:a16="http://schemas.microsoft.com/office/drawing/2014/main" id="{B97D9B6C-8F86-4227-96A2-0E326AE63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14" y="3644558"/>
            <a:ext cx="3493499" cy="2426644"/>
          </a:xfrm>
          <a:prstGeom prst="rect">
            <a:avLst/>
          </a:prstGeom>
        </p:spPr>
      </p:pic>
      <p:sp>
        <p:nvSpPr>
          <p:cNvPr id="55" name="コンテンツ プレースホルダー 2">
            <a:extLst>
              <a:ext uri="{FF2B5EF4-FFF2-40B4-BE49-F238E27FC236}">
                <a16:creationId xmlns:a16="http://schemas.microsoft.com/office/drawing/2014/main" id="{D7EB29A0-D65F-4F84-BE0D-C3C536253105}"/>
              </a:ext>
            </a:extLst>
          </p:cNvPr>
          <p:cNvSpPr txBox="1">
            <a:spLocks/>
          </p:cNvSpPr>
          <p:nvPr/>
        </p:nvSpPr>
        <p:spPr>
          <a:xfrm>
            <a:off x="795613" y="6283780"/>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Decoded image</a:t>
            </a:r>
          </a:p>
        </p:txBody>
      </p:sp>
      <p:sp>
        <p:nvSpPr>
          <p:cNvPr id="56" name="コンテンツ プレースホルダー 2">
            <a:extLst>
              <a:ext uri="{FF2B5EF4-FFF2-40B4-BE49-F238E27FC236}">
                <a16:creationId xmlns:a16="http://schemas.microsoft.com/office/drawing/2014/main" id="{387D3149-4AC0-4889-B252-8156E15651F3}"/>
              </a:ext>
            </a:extLst>
          </p:cNvPr>
          <p:cNvSpPr txBox="1">
            <a:spLocks/>
          </p:cNvSpPr>
          <p:nvPr/>
        </p:nvSpPr>
        <p:spPr>
          <a:xfrm>
            <a:off x="4850505" y="6283780"/>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tx2"/>
                </a:solidFill>
              </a:rPr>
              <a:t>Demosaiced</a:t>
            </a:r>
            <a:r>
              <a:rPr lang="en-US" altLang="ja-JP" sz="2000" b="1" dirty="0">
                <a:solidFill>
                  <a:schemeClr val="tx2"/>
                </a:solidFill>
              </a:rPr>
              <a:t> image</a:t>
            </a:r>
          </a:p>
        </p:txBody>
      </p:sp>
      <p:pic>
        <p:nvPicPr>
          <p:cNvPr id="18" name="図 17">
            <a:extLst>
              <a:ext uri="{FF2B5EF4-FFF2-40B4-BE49-F238E27FC236}">
                <a16:creationId xmlns:a16="http://schemas.microsoft.com/office/drawing/2014/main" id="{A1CC24AC-3F4E-4AA2-9F54-73AC6E853516}"/>
              </a:ext>
            </a:extLst>
          </p:cNvPr>
          <p:cNvPicPr>
            <a:picLocks noChangeAspect="1"/>
          </p:cNvPicPr>
          <p:nvPr/>
        </p:nvPicPr>
        <p:blipFill>
          <a:blip r:embed="rId5"/>
          <a:stretch>
            <a:fillRect/>
          </a:stretch>
        </p:blipFill>
        <p:spPr>
          <a:xfrm>
            <a:off x="5106356" y="2459987"/>
            <a:ext cx="1301721" cy="977519"/>
          </a:xfrm>
          <a:prstGeom prst="rect">
            <a:avLst/>
          </a:prstGeom>
        </p:spPr>
      </p:pic>
      <p:pic>
        <p:nvPicPr>
          <p:cNvPr id="19" name="図 18">
            <a:extLst>
              <a:ext uri="{FF2B5EF4-FFF2-40B4-BE49-F238E27FC236}">
                <a16:creationId xmlns:a16="http://schemas.microsoft.com/office/drawing/2014/main" id="{94D4C8E9-EF28-44E3-B56D-0421CE246775}"/>
              </a:ext>
            </a:extLst>
          </p:cNvPr>
          <p:cNvPicPr>
            <a:picLocks noChangeAspect="1"/>
          </p:cNvPicPr>
          <p:nvPr/>
        </p:nvPicPr>
        <p:blipFill>
          <a:blip r:embed="rId6"/>
          <a:stretch>
            <a:fillRect/>
          </a:stretch>
        </p:blipFill>
        <p:spPr>
          <a:xfrm>
            <a:off x="6944892" y="2445387"/>
            <a:ext cx="1228434" cy="992119"/>
          </a:xfrm>
          <a:prstGeom prst="rect">
            <a:avLst/>
          </a:prstGeom>
        </p:spPr>
      </p:pic>
      <p:cxnSp>
        <p:nvCxnSpPr>
          <p:cNvPr id="21" name="直線矢印コネクタ 20">
            <a:extLst>
              <a:ext uri="{FF2B5EF4-FFF2-40B4-BE49-F238E27FC236}">
                <a16:creationId xmlns:a16="http://schemas.microsoft.com/office/drawing/2014/main" id="{5E10DABD-2857-4A4A-ADBE-B8F1BE3E8231}"/>
              </a:ext>
            </a:extLst>
          </p:cNvPr>
          <p:cNvCxnSpPr>
            <a:cxnSpLocks/>
            <a:stCxn id="26" idx="6"/>
            <a:endCxn id="23" idx="1"/>
          </p:cNvCxnSpPr>
          <p:nvPr/>
        </p:nvCxnSpPr>
        <p:spPr>
          <a:xfrm>
            <a:off x="5106356" y="1841976"/>
            <a:ext cx="2165262" cy="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6D582DC7-2F08-4386-B88A-B28082CE3C40}"/>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23" name="正方形/長方形 22">
            <a:extLst>
              <a:ext uri="{FF2B5EF4-FFF2-40B4-BE49-F238E27FC236}">
                <a16:creationId xmlns:a16="http://schemas.microsoft.com/office/drawing/2014/main" id="{E8B023AA-7670-499A-96C5-BCC82470C71A}"/>
              </a:ext>
            </a:extLst>
          </p:cNvPr>
          <p:cNvSpPr/>
          <p:nvPr/>
        </p:nvSpPr>
        <p:spPr>
          <a:xfrm>
            <a:off x="7271618" y="1667169"/>
            <a:ext cx="1522350"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4" name="楕円 23">
            <a:extLst>
              <a:ext uri="{FF2B5EF4-FFF2-40B4-BE49-F238E27FC236}">
                <a16:creationId xmlns:a16="http://schemas.microsoft.com/office/drawing/2014/main" id="{BD95E50D-4337-44E1-92FA-98D904F1AB60}"/>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25" name="楕円 24">
            <a:extLst>
              <a:ext uri="{FF2B5EF4-FFF2-40B4-BE49-F238E27FC236}">
                <a16:creationId xmlns:a16="http://schemas.microsoft.com/office/drawing/2014/main" id="{C09DDBCB-5C80-4753-8ABB-500170F8F632}"/>
              </a:ext>
            </a:extLst>
          </p:cNvPr>
          <p:cNvSpPr/>
          <p:nvPr/>
        </p:nvSpPr>
        <p:spPr>
          <a:xfrm>
            <a:off x="5249206" y="1581626"/>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26" name="楕円 25">
            <a:extLst>
              <a:ext uri="{FF2B5EF4-FFF2-40B4-BE49-F238E27FC236}">
                <a16:creationId xmlns:a16="http://schemas.microsoft.com/office/drawing/2014/main" id="{83493E45-36BA-4545-A49B-E54A6665701F}"/>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34" name="コンテンツ プレースホルダー 2">
            <a:extLst>
              <a:ext uri="{FF2B5EF4-FFF2-40B4-BE49-F238E27FC236}">
                <a16:creationId xmlns:a16="http://schemas.microsoft.com/office/drawing/2014/main" id="{A15600A3-B6B3-4E7B-A790-F49AF17CA02E}"/>
              </a:ext>
            </a:extLst>
          </p:cNvPr>
          <p:cNvSpPr txBox="1">
            <a:spLocks/>
          </p:cNvSpPr>
          <p:nvPr/>
        </p:nvSpPr>
        <p:spPr>
          <a:xfrm>
            <a:off x="346908" y="2373407"/>
            <a:ext cx="4610104" cy="11603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Lens placement is different </a:t>
            </a:r>
          </a:p>
          <a:p>
            <a:pPr marL="0" indent="0">
              <a:buFont typeface="Arial" panose="020B0604020202020204" pitchFamily="34" charset="0"/>
              <a:buNone/>
            </a:pPr>
            <a:r>
              <a:rPr lang="en-US" altLang="ja-JP" sz="2000" b="1" dirty="0">
                <a:solidFill>
                  <a:schemeClr val="tx2"/>
                </a:solidFill>
              </a:rPr>
              <a:t>    depending on even / odd row</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hard to handle when computing</a:t>
            </a:r>
          </a:p>
        </p:txBody>
      </p:sp>
    </p:spTree>
    <p:extLst>
      <p:ext uri="{BB962C8B-B14F-4D97-AF65-F5344CB8AC3E}">
        <p14:creationId xmlns:p14="http://schemas.microsoft.com/office/powerpoint/2010/main" val="34724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ja-JP" altLang="en-US" sz="2400" b="1" dirty="0"/>
              <a:t>①</a:t>
            </a:r>
            <a:r>
              <a:rPr lang="en-US" altLang="ja-JP" sz="2400" b="1" dirty="0"/>
              <a:t>Change the light field data into easy-to-handle form</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BB4B4827-E711-42C1-8609-D86C8A278AD8}"/>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3.</a:t>
            </a:r>
            <a:r>
              <a:rPr lang="ja-JP" altLang="en-US" sz="2000" b="1" dirty="0">
                <a:solidFill>
                  <a:schemeClr val="tx2"/>
                </a:solidFill>
              </a:rPr>
              <a:t> </a:t>
            </a:r>
            <a:r>
              <a:rPr lang="en-US" altLang="ja-JP" sz="2000" b="1" dirty="0">
                <a:solidFill>
                  <a:schemeClr val="tx2"/>
                </a:solidFill>
              </a:rPr>
              <a:t>Rearrange the image</a:t>
            </a:r>
          </a:p>
        </p:txBody>
      </p:sp>
      <p:pic>
        <p:nvPicPr>
          <p:cNvPr id="15" name="図 14">
            <a:extLst>
              <a:ext uri="{FF2B5EF4-FFF2-40B4-BE49-F238E27FC236}">
                <a16:creationId xmlns:a16="http://schemas.microsoft.com/office/drawing/2014/main" id="{2F2B6C44-2876-4E0B-B4D8-A68DC4621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74" y="3776925"/>
            <a:ext cx="2252786" cy="1564824"/>
          </a:xfrm>
          <a:prstGeom prst="rect">
            <a:avLst/>
          </a:prstGeom>
        </p:spPr>
      </p:pic>
      <p:sp>
        <p:nvSpPr>
          <p:cNvPr id="16" name="コンテンツ プレースホルダー 2">
            <a:extLst>
              <a:ext uri="{FF2B5EF4-FFF2-40B4-BE49-F238E27FC236}">
                <a16:creationId xmlns:a16="http://schemas.microsoft.com/office/drawing/2014/main" id="{43C3FFA6-19A6-409C-A208-E9A25DB8C865}"/>
              </a:ext>
            </a:extLst>
          </p:cNvPr>
          <p:cNvSpPr txBox="1">
            <a:spLocks/>
          </p:cNvSpPr>
          <p:nvPr/>
        </p:nvSpPr>
        <p:spPr>
          <a:xfrm>
            <a:off x="-332787" y="5483321"/>
            <a:ext cx="3493500"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tx2"/>
                </a:solidFill>
              </a:rPr>
              <a:t>Demosaiced</a:t>
            </a:r>
            <a:r>
              <a:rPr lang="en-US" altLang="ja-JP" sz="2000" b="1" dirty="0">
                <a:solidFill>
                  <a:schemeClr val="tx2"/>
                </a:solidFill>
              </a:rPr>
              <a:t> image</a:t>
            </a:r>
          </a:p>
        </p:txBody>
      </p:sp>
      <p:pic>
        <p:nvPicPr>
          <p:cNvPr id="17" name="図 16">
            <a:extLst>
              <a:ext uri="{FF2B5EF4-FFF2-40B4-BE49-F238E27FC236}">
                <a16:creationId xmlns:a16="http://schemas.microsoft.com/office/drawing/2014/main" id="{FC41193F-DA3E-4955-B60A-BE2C192DF958}"/>
              </a:ext>
            </a:extLst>
          </p:cNvPr>
          <p:cNvPicPr>
            <a:picLocks noChangeAspect="1"/>
          </p:cNvPicPr>
          <p:nvPr/>
        </p:nvPicPr>
        <p:blipFill>
          <a:blip r:embed="rId4"/>
          <a:stretch>
            <a:fillRect/>
          </a:stretch>
        </p:blipFill>
        <p:spPr>
          <a:xfrm>
            <a:off x="859906" y="2625275"/>
            <a:ext cx="1301721" cy="977519"/>
          </a:xfrm>
          <a:prstGeom prst="rect">
            <a:avLst/>
          </a:prstGeom>
        </p:spPr>
      </p:pic>
      <p:pic>
        <p:nvPicPr>
          <p:cNvPr id="5" name="図 4">
            <a:extLst>
              <a:ext uri="{FF2B5EF4-FFF2-40B4-BE49-F238E27FC236}">
                <a16:creationId xmlns:a16="http://schemas.microsoft.com/office/drawing/2014/main" id="{23A782BC-B1F5-4EA7-B52A-B478CFED9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119" y="3749684"/>
            <a:ext cx="1952407" cy="1564823"/>
          </a:xfrm>
          <a:prstGeom prst="rect">
            <a:avLst/>
          </a:prstGeom>
        </p:spPr>
      </p:pic>
      <p:grpSp>
        <p:nvGrpSpPr>
          <p:cNvPr id="19" name="グループ化 18">
            <a:extLst>
              <a:ext uri="{FF2B5EF4-FFF2-40B4-BE49-F238E27FC236}">
                <a16:creationId xmlns:a16="http://schemas.microsoft.com/office/drawing/2014/main" id="{D2DD4109-5154-4E49-BAF7-3FB25D983C14}"/>
              </a:ext>
            </a:extLst>
          </p:cNvPr>
          <p:cNvGrpSpPr/>
          <p:nvPr/>
        </p:nvGrpSpPr>
        <p:grpSpPr>
          <a:xfrm>
            <a:off x="2804217" y="3602794"/>
            <a:ext cx="3535565" cy="1971766"/>
            <a:chOff x="-1188718" y="226241"/>
            <a:chExt cx="11609632" cy="6474632"/>
          </a:xfrm>
        </p:grpSpPr>
        <p:grpSp>
          <p:nvGrpSpPr>
            <p:cNvPr id="20" name="グループ化 19">
              <a:extLst>
                <a:ext uri="{FF2B5EF4-FFF2-40B4-BE49-F238E27FC236}">
                  <a16:creationId xmlns:a16="http://schemas.microsoft.com/office/drawing/2014/main" id="{1B89D91D-BA44-4CD1-A515-5C937160AB0A}"/>
                </a:ext>
              </a:extLst>
            </p:cNvPr>
            <p:cNvGrpSpPr/>
            <p:nvPr/>
          </p:nvGrpSpPr>
          <p:grpSpPr>
            <a:xfrm>
              <a:off x="-1188718" y="226241"/>
              <a:ext cx="1639483" cy="1634461"/>
              <a:chOff x="2818067" y="5124151"/>
              <a:chExt cx="1639483" cy="1634461"/>
            </a:xfrm>
          </p:grpSpPr>
          <p:sp>
            <p:nvSpPr>
              <p:cNvPr id="605" name="正方形/長方形 604">
                <a:extLst>
                  <a:ext uri="{FF2B5EF4-FFF2-40B4-BE49-F238E27FC236}">
                    <a16:creationId xmlns:a16="http://schemas.microsoft.com/office/drawing/2014/main" id="{3BBD976F-CEBA-466B-A396-386D3226FFE1}"/>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6" name="正方形/長方形 605">
                <a:extLst>
                  <a:ext uri="{FF2B5EF4-FFF2-40B4-BE49-F238E27FC236}">
                    <a16:creationId xmlns:a16="http://schemas.microsoft.com/office/drawing/2014/main" id="{A4C9FC80-6CA2-4406-8DF3-C9171383CAD6}"/>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7" name="正方形/長方形 606">
                <a:extLst>
                  <a:ext uri="{FF2B5EF4-FFF2-40B4-BE49-F238E27FC236}">
                    <a16:creationId xmlns:a16="http://schemas.microsoft.com/office/drawing/2014/main" id="{671FC276-B68F-4270-90DE-12C377B83DBB}"/>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8" name="正方形/長方形 607">
                <a:extLst>
                  <a:ext uri="{FF2B5EF4-FFF2-40B4-BE49-F238E27FC236}">
                    <a16:creationId xmlns:a16="http://schemas.microsoft.com/office/drawing/2014/main" id="{48BDBED1-BD12-43E2-BCB6-2485A561045F}"/>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9" name="正方形/長方形 608">
                <a:extLst>
                  <a:ext uri="{FF2B5EF4-FFF2-40B4-BE49-F238E27FC236}">
                    <a16:creationId xmlns:a16="http://schemas.microsoft.com/office/drawing/2014/main" id="{F60E1FD6-FC07-40A5-A3B8-87B93F2ECB3F}"/>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0" name="正方形/長方形 609">
                <a:extLst>
                  <a:ext uri="{FF2B5EF4-FFF2-40B4-BE49-F238E27FC236}">
                    <a16:creationId xmlns:a16="http://schemas.microsoft.com/office/drawing/2014/main" id="{FB763E7E-D14E-48CF-87E9-0FE0158F67D9}"/>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1" name="正方形/長方形 610">
                <a:extLst>
                  <a:ext uri="{FF2B5EF4-FFF2-40B4-BE49-F238E27FC236}">
                    <a16:creationId xmlns:a16="http://schemas.microsoft.com/office/drawing/2014/main" id="{C50E709D-583A-49C6-86BA-F9409C087719}"/>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2" name="正方形/長方形 611">
                <a:extLst>
                  <a:ext uri="{FF2B5EF4-FFF2-40B4-BE49-F238E27FC236}">
                    <a16:creationId xmlns:a16="http://schemas.microsoft.com/office/drawing/2014/main" id="{745905EA-125F-4DCD-B108-8F9F4F7B6A96}"/>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3" name="正方形/長方形 612">
                <a:extLst>
                  <a:ext uri="{FF2B5EF4-FFF2-40B4-BE49-F238E27FC236}">
                    <a16:creationId xmlns:a16="http://schemas.microsoft.com/office/drawing/2014/main" id="{0B1F700A-E6B1-4166-A724-C477EF0EEAC5}"/>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4" name="正方形/長方形 613">
                <a:extLst>
                  <a:ext uri="{FF2B5EF4-FFF2-40B4-BE49-F238E27FC236}">
                    <a16:creationId xmlns:a16="http://schemas.microsoft.com/office/drawing/2014/main" id="{E7ECA397-7546-46EB-8572-BA7A437CF779}"/>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5" name="正方形/長方形 614">
                <a:extLst>
                  <a:ext uri="{FF2B5EF4-FFF2-40B4-BE49-F238E27FC236}">
                    <a16:creationId xmlns:a16="http://schemas.microsoft.com/office/drawing/2014/main" id="{745D182B-FE6E-42E8-8824-1C51C6A75B53}"/>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6" name="正方形/長方形 615">
                <a:extLst>
                  <a:ext uri="{FF2B5EF4-FFF2-40B4-BE49-F238E27FC236}">
                    <a16:creationId xmlns:a16="http://schemas.microsoft.com/office/drawing/2014/main" id="{49224C2D-4AEC-48A8-A012-34F55F774705}"/>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7" name="正方形/長方形 616">
                <a:extLst>
                  <a:ext uri="{FF2B5EF4-FFF2-40B4-BE49-F238E27FC236}">
                    <a16:creationId xmlns:a16="http://schemas.microsoft.com/office/drawing/2014/main" id="{A9FD45B7-AB54-4B70-BAFC-8B56816A5142}"/>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8" name="正方形/長方形 617">
                <a:extLst>
                  <a:ext uri="{FF2B5EF4-FFF2-40B4-BE49-F238E27FC236}">
                    <a16:creationId xmlns:a16="http://schemas.microsoft.com/office/drawing/2014/main" id="{CA200E2C-AB31-4951-9ECA-FAB5BD3E9C76}"/>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9" name="正方形/長方形 618">
                <a:extLst>
                  <a:ext uri="{FF2B5EF4-FFF2-40B4-BE49-F238E27FC236}">
                    <a16:creationId xmlns:a16="http://schemas.microsoft.com/office/drawing/2014/main" id="{82189A3A-2F58-43A8-AB54-1F0588AA7467}"/>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0" name="正方形/長方形 619">
                <a:extLst>
                  <a:ext uri="{FF2B5EF4-FFF2-40B4-BE49-F238E27FC236}">
                    <a16:creationId xmlns:a16="http://schemas.microsoft.com/office/drawing/2014/main" id="{5DA436EB-B27B-4D17-89AB-70C950D1B9DD}"/>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1" name="正方形/長方形 620">
                <a:extLst>
                  <a:ext uri="{FF2B5EF4-FFF2-40B4-BE49-F238E27FC236}">
                    <a16:creationId xmlns:a16="http://schemas.microsoft.com/office/drawing/2014/main" id="{4587E508-AB4E-4AB0-9282-3628E7B314E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2" name="正方形/長方形 621">
                <a:extLst>
                  <a:ext uri="{FF2B5EF4-FFF2-40B4-BE49-F238E27FC236}">
                    <a16:creationId xmlns:a16="http://schemas.microsoft.com/office/drawing/2014/main" id="{A991220B-3D5A-4862-99A8-27DF49BEAB89}"/>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3" name="正方形/長方形 622">
                <a:extLst>
                  <a:ext uri="{FF2B5EF4-FFF2-40B4-BE49-F238E27FC236}">
                    <a16:creationId xmlns:a16="http://schemas.microsoft.com/office/drawing/2014/main" id="{8FDF5AEB-BE6E-4025-A949-4292D8ADC928}"/>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4" name="正方形/長方形 623">
                <a:extLst>
                  <a:ext uri="{FF2B5EF4-FFF2-40B4-BE49-F238E27FC236}">
                    <a16:creationId xmlns:a16="http://schemas.microsoft.com/office/drawing/2014/main" id="{496A47BF-FDAC-4E99-A25C-65FA843F8B51}"/>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5" name="正方形/長方形 624">
                <a:extLst>
                  <a:ext uri="{FF2B5EF4-FFF2-40B4-BE49-F238E27FC236}">
                    <a16:creationId xmlns:a16="http://schemas.microsoft.com/office/drawing/2014/main" id="{3E54640F-E7C4-4A9A-9E60-4B8E24212E47}"/>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6" name="正方形/長方形 625">
                <a:extLst>
                  <a:ext uri="{FF2B5EF4-FFF2-40B4-BE49-F238E27FC236}">
                    <a16:creationId xmlns:a16="http://schemas.microsoft.com/office/drawing/2014/main" id="{C48886AD-3369-43EE-95DF-1CB90C2813F8}"/>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7" name="正方形/長方形 626">
                <a:extLst>
                  <a:ext uri="{FF2B5EF4-FFF2-40B4-BE49-F238E27FC236}">
                    <a16:creationId xmlns:a16="http://schemas.microsoft.com/office/drawing/2014/main" id="{ECA06A92-3C74-451D-B0A9-595EB29A3479}"/>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8" name="正方形/長方形 627">
                <a:extLst>
                  <a:ext uri="{FF2B5EF4-FFF2-40B4-BE49-F238E27FC236}">
                    <a16:creationId xmlns:a16="http://schemas.microsoft.com/office/drawing/2014/main" id="{DA038FA3-7954-4DA1-9C76-4E4A187CA390}"/>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9" name="正方形/長方形 628">
                <a:extLst>
                  <a:ext uri="{FF2B5EF4-FFF2-40B4-BE49-F238E27FC236}">
                    <a16:creationId xmlns:a16="http://schemas.microsoft.com/office/drawing/2014/main" id="{51349C62-D915-4505-8C0E-EEA5929BC3BD}"/>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0" name="正方形/長方形 629">
                <a:extLst>
                  <a:ext uri="{FF2B5EF4-FFF2-40B4-BE49-F238E27FC236}">
                    <a16:creationId xmlns:a16="http://schemas.microsoft.com/office/drawing/2014/main" id="{B5C2D591-D986-4D9F-AF8D-5ABEF1F48BE2}"/>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1" name="正方形/長方形 630">
                <a:extLst>
                  <a:ext uri="{FF2B5EF4-FFF2-40B4-BE49-F238E27FC236}">
                    <a16:creationId xmlns:a16="http://schemas.microsoft.com/office/drawing/2014/main" id="{57A3A714-322E-4DB8-9182-C504470C88D0}"/>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2" name="正方形/長方形 631">
                <a:extLst>
                  <a:ext uri="{FF2B5EF4-FFF2-40B4-BE49-F238E27FC236}">
                    <a16:creationId xmlns:a16="http://schemas.microsoft.com/office/drawing/2014/main" id="{46A4323F-2B9F-4E7E-8260-724A160C94CF}"/>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3" name="正方形/長方形 632">
                <a:extLst>
                  <a:ext uri="{FF2B5EF4-FFF2-40B4-BE49-F238E27FC236}">
                    <a16:creationId xmlns:a16="http://schemas.microsoft.com/office/drawing/2014/main" id="{08D6B8C8-451F-4536-ACEF-243A1C714DDF}"/>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4" name="正方形/長方形 633">
                <a:extLst>
                  <a:ext uri="{FF2B5EF4-FFF2-40B4-BE49-F238E27FC236}">
                    <a16:creationId xmlns:a16="http://schemas.microsoft.com/office/drawing/2014/main" id="{AC347E2D-D14E-4CD5-92F0-567772DF7582}"/>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5" name="正方形/長方形 634">
                <a:extLst>
                  <a:ext uri="{FF2B5EF4-FFF2-40B4-BE49-F238E27FC236}">
                    <a16:creationId xmlns:a16="http://schemas.microsoft.com/office/drawing/2014/main" id="{123DEBD6-5481-4B41-A257-0BE49795B950}"/>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6" name="正方形/長方形 635">
                <a:extLst>
                  <a:ext uri="{FF2B5EF4-FFF2-40B4-BE49-F238E27FC236}">
                    <a16:creationId xmlns:a16="http://schemas.microsoft.com/office/drawing/2014/main" id="{AE0222DE-041C-4AA1-8EF7-C5241B99D09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7" name="正方形/長方形 636">
                <a:extLst>
                  <a:ext uri="{FF2B5EF4-FFF2-40B4-BE49-F238E27FC236}">
                    <a16:creationId xmlns:a16="http://schemas.microsoft.com/office/drawing/2014/main" id="{E32358B6-3F08-4D5A-A849-F6613D4B6C24}"/>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8" name="正方形/長方形 637">
                <a:extLst>
                  <a:ext uri="{FF2B5EF4-FFF2-40B4-BE49-F238E27FC236}">
                    <a16:creationId xmlns:a16="http://schemas.microsoft.com/office/drawing/2014/main" id="{B0761579-0AA5-4754-990D-79CA5885F9BB}"/>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9" name="正方形/長方形 638">
                <a:extLst>
                  <a:ext uri="{FF2B5EF4-FFF2-40B4-BE49-F238E27FC236}">
                    <a16:creationId xmlns:a16="http://schemas.microsoft.com/office/drawing/2014/main" id="{15AD01CE-E460-45F9-95BC-A6EB83612AF6}"/>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0" name="正方形/長方形 639">
                <a:extLst>
                  <a:ext uri="{FF2B5EF4-FFF2-40B4-BE49-F238E27FC236}">
                    <a16:creationId xmlns:a16="http://schemas.microsoft.com/office/drawing/2014/main" id="{C21F30BE-214C-4029-9A9A-B01D80E9AD43}"/>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1" name="正方形/長方形 640">
                <a:extLst>
                  <a:ext uri="{FF2B5EF4-FFF2-40B4-BE49-F238E27FC236}">
                    <a16:creationId xmlns:a16="http://schemas.microsoft.com/office/drawing/2014/main" id="{28BBBFC8-D3F0-406B-B307-15D727FAD610}"/>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2" name="正方形/長方形 641">
                <a:extLst>
                  <a:ext uri="{FF2B5EF4-FFF2-40B4-BE49-F238E27FC236}">
                    <a16:creationId xmlns:a16="http://schemas.microsoft.com/office/drawing/2014/main" id="{9D9BA339-94D5-467F-BCBC-8947129FAF07}"/>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3" name="正方形/長方形 642">
                <a:extLst>
                  <a:ext uri="{FF2B5EF4-FFF2-40B4-BE49-F238E27FC236}">
                    <a16:creationId xmlns:a16="http://schemas.microsoft.com/office/drawing/2014/main" id="{5613B38A-3FCC-450E-BD65-51F86BC43503}"/>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4" name="正方形/長方形 643">
                <a:extLst>
                  <a:ext uri="{FF2B5EF4-FFF2-40B4-BE49-F238E27FC236}">
                    <a16:creationId xmlns:a16="http://schemas.microsoft.com/office/drawing/2014/main" id="{641C8FDF-11B7-4FE2-9A1D-40EC1FA5D401}"/>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5" name="正方形/長方形 644">
                <a:extLst>
                  <a:ext uri="{FF2B5EF4-FFF2-40B4-BE49-F238E27FC236}">
                    <a16:creationId xmlns:a16="http://schemas.microsoft.com/office/drawing/2014/main" id="{E3716D18-6769-4C6C-89E3-BAC30B4D1ADD}"/>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6" name="正方形/長方形 645">
                <a:extLst>
                  <a:ext uri="{FF2B5EF4-FFF2-40B4-BE49-F238E27FC236}">
                    <a16:creationId xmlns:a16="http://schemas.microsoft.com/office/drawing/2014/main" id="{DB6EF868-9606-49BB-A9BB-28BF2BBBDB31}"/>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7" name="正方形/長方形 646">
                <a:extLst>
                  <a:ext uri="{FF2B5EF4-FFF2-40B4-BE49-F238E27FC236}">
                    <a16:creationId xmlns:a16="http://schemas.microsoft.com/office/drawing/2014/main" id="{5F6076AF-96C5-4F94-8A30-69157D205BC9}"/>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8" name="正方形/長方形 647">
                <a:extLst>
                  <a:ext uri="{FF2B5EF4-FFF2-40B4-BE49-F238E27FC236}">
                    <a16:creationId xmlns:a16="http://schemas.microsoft.com/office/drawing/2014/main" id="{3802A299-D105-4166-8C9E-1B363F130D46}"/>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9" name="正方形/長方形 648">
                <a:extLst>
                  <a:ext uri="{FF2B5EF4-FFF2-40B4-BE49-F238E27FC236}">
                    <a16:creationId xmlns:a16="http://schemas.microsoft.com/office/drawing/2014/main" id="{B08AC848-66CB-4953-881F-4CB25C16EEB0}"/>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0" name="正方形/長方形 649">
                <a:extLst>
                  <a:ext uri="{FF2B5EF4-FFF2-40B4-BE49-F238E27FC236}">
                    <a16:creationId xmlns:a16="http://schemas.microsoft.com/office/drawing/2014/main" id="{FD8896B9-4617-42AD-A9D6-AB8986A7AD82}"/>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1" name="正方形/長方形 650">
                <a:extLst>
                  <a:ext uri="{FF2B5EF4-FFF2-40B4-BE49-F238E27FC236}">
                    <a16:creationId xmlns:a16="http://schemas.microsoft.com/office/drawing/2014/main" id="{C95E4D57-6AA9-4477-BACB-42B376D1587C}"/>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2" name="正方形/長方形 651">
                <a:extLst>
                  <a:ext uri="{FF2B5EF4-FFF2-40B4-BE49-F238E27FC236}">
                    <a16:creationId xmlns:a16="http://schemas.microsoft.com/office/drawing/2014/main" id="{D70EE889-ECAB-4823-BF27-8EA252FD794D}"/>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3" name="正方形/長方形 652">
                <a:extLst>
                  <a:ext uri="{FF2B5EF4-FFF2-40B4-BE49-F238E27FC236}">
                    <a16:creationId xmlns:a16="http://schemas.microsoft.com/office/drawing/2014/main" id="{20831F4C-8768-4F28-9504-981C5FC63343}"/>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1" name="グループ化 20">
              <a:extLst>
                <a:ext uri="{FF2B5EF4-FFF2-40B4-BE49-F238E27FC236}">
                  <a16:creationId xmlns:a16="http://schemas.microsoft.com/office/drawing/2014/main" id="{9AB9067F-5DEE-4FCC-8587-831484EB08CB}"/>
                </a:ext>
              </a:extLst>
            </p:cNvPr>
            <p:cNvGrpSpPr/>
            <p:nvPr/>
          </p:nvGrpSpPr>
          <p:grpSpPr>
            <a:xfrm>
              <a:off x="450271" y="226241"/>
              <a:ext cx="1639483" cy="1634461"/>
              <a:chOff x="2818067" y="5124151"/>
              <a:chExt cx="1639483" cy="1634461"/>
            </a:xfrm>
          </p:grpSpPr>
          <p:sp>
            <p:nvSpPr>
              <p:cNvPr id="556" name="正方形/長方形 555">
                <a:extLst>
                  <a:ext uri="{FF2B5EF4-FFF2-40B4-BE49-F238E27FC236}">
                    <a16:creationId xmlns:a16="http://schemas.microsoft.com/office/drawing/2014/main" id="{FFE77D44-E1F8-4869-98BE-4CE02345023A}"/>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7" name="正方形/長方形 556">
                <a:extLst>
                  <a:ext uri="{FF2B5EF4-FFF2-40B4-BE49-F238E27FC236}">
                    <a16:creationId xmlns:a16="http://schemas.microsoft.com/office/drawing/2014/main" id="{2CD82453-F7C1-4844-B2D4-7921CDF05F14}"/>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8" name="正方形/長方形 557">
                <a:extLst>
                  <a:ext uri="{FF2B5EF4-FFF2-40B4-BE49-F238E27FC236}">
                    <a16:creationId xmlns:a16="http://schemas.microsoft.com/office/drawing/2014/main" id="{C3DBA596-D971-4D3B-AA15-FEF8D830A36C}"/>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9" name="正方形/長方形 558">
                <a:extLst>
                  <a:ext uri="{FF2B5EF4-FFF2-40B4-BE49-F238E27FC236}">
                    <a16:creationId xmlns:a16="http://schemas.microsoft.com/office/drawing/2014/main" id="{39094444-1433-4634-B803-C1ED3DE273E6}"/>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0" name="正方形/長方形 559">
                <a:extLst>
                  <a:ext uri="{FF2B5EF4-FFF2-40B4-BE49-F238E27FC236}">
                    <a16:creationId xmlns:a16="http://schemas.microsoft.com/office/drawing/2014/main" id="{014046D6-000F-41AE-A05C-19302F3644B7}"/>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1" name="正方形/長方形 560">
                <a:extLst>
                  <a:ext uri="{FF2B5EF4-FFF2-40B4-BE49-F238E27FC236}">
                    <a16:creationId xmlns:a16="http://schemas.microsoft.com/office/drawing/2014/main" id="{DFBFC66A-5E12-4FA5-89D4-0B81D234CB33}"/>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2" name="正方形/長方形 561">
                <a:extLst>
                  <a:ext uri="{FF2B5EF4-FFF2-40B4-BE49-F238E27FC236}">
                    <a16:creationId xmlns:a16="http://schemas.microsoft.com/office/drawing/2014/main" id="{81F7D271-FFBC-4B9E-9661-C49142ACA4E9}"/>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3" name="正方形/長方形 562">
                <a:extLst>
                  <a:ext uri="{FF2B5EF4-FFF2-40B4-BE49-F238E27FC236}">
                    <a16:creationId xmlns:a16="http://schemas.microsoft.com/office/drawing/2014/main" id="{78FB9167-38D8-4A02-BFFD-11AB4D634E06}"/>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4" name="正方形/長方形 563">
                <a:extLst>
                  <a:ext uri="{FF2B5EF4-FFF2-40B4-BE49-F238E27FC236}">
                    <a16:creationId xmlns:a16="http://schemas.microsoft.com/office/drawing/2014/main" id="{C678FD39-09DD-49F0-841B-DE1AEF8411E3}"/>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5" name="正方形/長方形 564">
                <a:extLst>
                  <a:ext uri="{FF2B5EF4-FFF2-40B4-BE49-F238E27FC236}">
                    <a16:creationId xmlns:a16="http://schemas.microsoft.com/office/drawing/2014/main" id="{23CE210A-9836-4539-8003-A9EA4F6094BA}"/>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6" name="正方形/長方形 565">
                <a:extLst>
                  <a:ext uri="{FF2B5EF4-FFF2-40B4-BE49-F238E27FC236}">
                    <a16:creationId xmlns:a16="http://schemas.microsoft.com/office/drawing/2014/main" id="{09CF0A26-25C1-4F2F-B505-5838372698E1}"/>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7" name="正方形/長方形 566">
                <a:extLst>
                  <a:ext uri="{FF2B5EF4-FFF2-40B4-BE49-F238E27FC236}">
                    <a16:creationId xmlns:a16="http://schemas.microsoft.com/office/drawing/2014/main" id="{BCA419BE-BFA5-4E5C-B765-B013BEFC592E}"/>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8" name="正方形/長方形 567">
                <a:extLst>
                  <a:ext uri="{FF2B5EF4-FFF2-40B4-BE49-F238E27FC236}">
                    <a16:creationId xmlns:a16="http://schemas.microsoft.com/office/drawing/2014/main" id="{3BD36654-5555-4743-9503-00693FEBCEBC}"/>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9" name="正方形/長方形 568">
                <a:extLst>
                  <a:ext uri="{FF2B5EF4-FFF2-40B4-BE49-F238E27FC236}">
                    <a16:creationId xmlns:a16="http://schemas.microsoft.com/office/drawing/2014/main" id="{26DBE3CA-6EE3-4344-A49E-1A2C2EBC3894}"/>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0" name="正方形/長方形 569">
                <a:extLst>
                  <a:ext uri="{FF2B5EF4-FFF2-40B4-BE49-F238E27FC236}">
                    <a16:creationId xmlns:a16="http://schemas.microsoft.com/office/drawing/2014/main" id="{9D49BA5C-BAB5-494A-8F41-0D8F41C6DADE}"/>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1" name="正方形/長方形 570">
                <a:extLst>
                  <a:ext uri="{FF2B5EF4-FFF2-40B4-BE49-F238E27FC236}">
                    <a16:creationId xmlns:a16="http://schemas.microsoft.com/office/drawing/2014/main" id="{E4632DDF-DC8C-4832-B632-A2455E061ADB}"/>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2" name="正方形/長方形 571">
                <a:extLst>
                  <a:ext uri="{FF2B5EF4-FFF2-40B4-BE49-F238E27FC236}">
                    <a16:creationId xmlns:a16="http://schemas.microsoft.com/office/drawing/2014/main" id="{18CA3BA8-3D55-4372-AD10-9FBA4DEBD2A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3" name="正方形/長方形 572">
                <a:extLst>
                  <a:ext uri="{FF2B5EF4-FFF2-40B4-BE49-F238E27FC236}">
                    <a16:creationId xmlns:a16="http://schemas.microsoft.com/office/drawing/2014/main" id="{51FF9210-B0CB-431D-93C0-629AC63CB73F}"/>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4" name="正方形/長方形 573">
                <a:extLst>
                  <a:ext uri="{FF2B5EF4-FFF2-40B4-BE49-F238E27FC236}">
                    <a16:creationId xmlns:a16="http://schemas.microsoft.com/office/drawing/2014/main" id="{BB37958A-1029-4ED5-A0A0-30BB7B54196E}"/>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5" name="正方形/長方形 574">
                <a:extLst>
                  <a:ext uri="{FF2B5EF4-FFF2-40B4-BE49-F238E27FC236}">
                    <a16:creationId xmlns:a16="http://schemas.microsoft.com/office/drawing/2014/main" id="{F8A3CA44-DFAB-426C-8D0F-25578F4B274D}"/>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6" name="正方形/長方形 575">
                <a:extLst>
                  <a:ext uri="{FF2B5EF4-FFF2-40B4-BE49-F238E27FC236}">
                    <a16:creationId xmlns:a16="http://schemas.microsoft.com/office/drawing/2014/main" id="{74D08630-DDD6-4EED-B969-7A7FEA705017}"/>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7" name="正方形/長方形 576">
                <a:extLst>
                  <a:ext uri="{FF2B5EF4-FFF2-40B4-BE49-F238E27FC236}">
                    <a16:creationId xmlns:a16="http://schemas.microsoft.com/office/drawing/2014/main" id="{1C12B040-3FD9-4557-89C7-450635D48914}"/>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8" name="正方形/長方形 577">
                <a:extLst>
                  <a:ext uri="{FF2B5EF4-FFF2-40B4-BE49-F238E27FC236}">
                    <a16:creationId xmlns:a16="http://schemas.microsoft.com/office/drawing/2014/main" id="{1914987B-8439-4ED9-A815-4014E152EEC4}"/>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9" name="正方形/長方形 578">
                <a:extLst>
                  <a:ext uri="{FF2B5EF4-FFF2-40B4-BE49-F238E27FC236}">
                    <a16:creationId xmlns:a16="http://schemas.microsoft.com/office/drawing/2014/main" id="{49094DF7-F9C5-4DB6-918D-26B62B3991FD}"/>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0" name="正方形/長方形 579">
                <a:extLst>
                  <a:ext uri="{FF2B5EF4-FFF2-40B4-BE49-F238E27FC236}">
                    <a16:creationId xmlns:a16="http://schemas.microsoft.com/office/drawing/2014/main" id="{4AB31A03-23E0-40AA-892F-AE0A62DC0D18}"/>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1" name="正方形/長方形 580">
                <a:extLst>
                  <a:ext uri="{FF2B5EF4-FFF2-40B4-BE49-F238E27FC236}">
                    <a16:creationId xmlns:a16="http://schemas.microsoft.com/office/drawing/2014/main" id="{E750D321-BF47-4FFE-B8AE-9D00F28917F4}"/>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2" name="正方形/長方形 581">
                <a:extLst>
                  <a:ext uri="{FF2B5EF4-FFF2-40B4-BE49-F238E27FC236}">
                    <a16:creationId xmlns:a16="http://schemas.microsoft.com/office/drawing/2014/main" id="{4388309E-222E-4355-AE3B-DBA93DDB8FA0}"/>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3" name="正方形/長方形 582">
                <a:extLst>
                  <a:ext uri="{FF2B5EF4-FFF2-40B4-BE49-F238E27FC236}">
                    <a16:creationId xmlns:a16="http://schemas.microsoft.com/office/drawing/2014/main" id="{D772A9C3-2110-4889-B976-7F345F53DCA9}"/>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4" name="正方形/長方形 583">
                <a:extLst>
                  <a:ext uri="{FF2B5EF4-FFF2-40B4-BE49-F238E27FC236}">
                    <a16:creationId xmlns:a16="http://schemas.microsoft.com/office/drawing/2014/main" id="{A907B31D-CE8D-4589-BB66-1CCD2275D38D}"/>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5" name="正方形/長方形 584">
                <a:extLst>
                  <a:ext uri="{FF2B5EF4-FFF2-40B4-BE49-F238E27FC236}">
                    <a16:creationId xmlns:a16="http://schemas.microsoft.com/office/drawing/2014/main" id="{C1C55BFE-E451-41F8-9F93-F3AB402E7A0E}"/>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6" name="正方形/長方形 585">
                <a:extLst>
                  <a:ext uri="{FF2B5EF4-FFF2-40B4-BE49-F238E27FC236}">
                    <a16:creationId xmlns:a16="http://schemas.microsoft.com/office/drawing/2014/main" id="{DEF79B09-5DAB-45EC-80FB-A57116353BD1}"/>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7" name="正方形/長方形 586">
                <a:extLst>
                  <a:ext uri="{FF2B5EF4-FFF2-40B4-BE49-F238E27FC236}">
                    <a16:creationId xmlns:a16="http://schemas.microsoft.com/office/drawing/2014/main" id="{7A02F129-8B63-4289-89EF-6C835392729C}"/>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8" name="正方形/長方形 587">
                <a:extLst>
                  <a:ext uri="{FF2B5EF4-FFF2-40B4-BE49-F238E27FC236}">
                    <a16:creationId xmlns:a16="http://schemas.microsoft.com/office/drawing/2014/main" id="{F975E0E3-E1F1-4C18-BA9C-1CB7E559FA23}"/>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9" name="正方形/長方形 588">
                <a:extLst>
                  <a:ext uri="{FF2B5EF4-FFF2-40B4-BE49-F238E27FC236}">
                    <a16:creationId xmlns:a16="http://schemas.microsoft.com/office/drawing/2014/main" id="{1A05C59F-C824-4D81-B032-AD909689D71D}"/>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0" name="正方形/長方形 589">
                <a:extLst>
                  <a:ext uri="{FF2B5EF4-FFF2-40B4-BE49-F238E27FC236}">
                    <a16:creationId xmlns:a16="http://schemas.microsoft.com/office/drawing/2014/main" id="{987D8D96-6B88-4E69-B0BB-A90C33D74AF1}"/>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1" name="正方形/長方形 590">
                <a:extLst>
                  <a:ext uri="{FF2B5EF4-FFF2-40B4-BE49-F238E27FC236}">
                    <a16:creationId xmlns:a16="http://schemas.microsoft.com/office/drawing/2014/main" id="{67D8678E-1342-406C-9EAB-E4E24C137667}"/>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2" name="正方形/長方形 591">
                <a:extLst>
                  <a:ext uri="{FF2B5EF4-FFF2-40B4-BE49-F238E27FC236}">
                    <a16:creationId xmlns:a16="http://schemas.microsoft.com/office/drawing/2014/main" id="{690E3B2D-19A0-4C72-A727-96A9FF89F4F4}"/>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3" name="正方形/長方形 592">
                <a:extLst>
                  <a:ext uri="{FF2B5EF4-FFF2-40B4-BE49-F238E27FC236}">
                    <a16:creationId xmlns:a16="http://schemas.microsoft.com/office/drawing/2014/main" id="{C45231C7-4358-44E8-BBCC-3DCC615AF4E7}"/>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4" name="正方形/長方形 593">
                <a:extLst>
                  <a:ext uri="{FF2B5EF4-FFF2-40B4-BE49-F238E27FC236}">
                    <a16:creationId xmlns:a16="http://schemas.microsoft.com/office/drawing/2014/main" id="{79910DD4-1FBD-4CDE-8668-765F2660D1AE}"/>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5" name="正方形/長方形 594">
                <a:extLst>
                  <a:ext uri="{FF2B5EF4-FFF2-40B4-BE49-F238E27FC236}">
                    <a16:creationId xmlns:a16="http://schemas.microsoft.com/office/drawing/2014/main" id="{B8CFC0EE-90E3-4667-A281-1A4DDF457CEA}"/>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6" name="正方形/長方形 595">
                <a:extLst>
                  <a:ext uri="{FF2B5EF4-FFF2-40B4-BE49-F238E27FC236}">
                    <a16:creationId xmlns:a16="http://schemas.microsoft.com/office/drawing/2014/main" id="{ACB616F8-9100-4E6B-B65C-CE8FDE3CD5AC}"/>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7" name="正方形/長方形 596">
                <a:extLst>
                  <a:ext uri="{FF2B5EF4-FFF2-40B4-BE49-F238E27FC236}">
                    <a16:creationId xmlns:a16="http://schemas.microsoft.com/office/drawing/2014/main" id="{733E85C2-8163-4A25-A089-575F2280E24D}"/>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8" name="正方形/長方形 597">
                <a:extLst>
                  <a:ext uri="{FF2B5EF4-FFF2-40B4-BE49-F238E27FC236}">
                    <a16:creationId xmlns:a16="http://schemas.microsoft.com/office/drawing/2014/main" id="{1382DABF-F0D3-4B5D-AF60-33EE252E9EF6}"/>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9" name="正方形/長方形 598">
                <a:extLst>
                  <a:ext uri="{FF2B5EF4-FFF2-40B4-BE49-F238E27FC236}">
                    <a16:creationId xmlns:a16="http://schemas.microsoft.com/office/drawing/2014/main" id="{EA301522-203F-4953-A5F0-72EB88030C98}"/>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0" name="正方形/長方形 599">
                <a:extLst>
                  <a:ext uri="{FF2B5EF4-FFF2-40B4-BE49-F238E27FC236}">
                    <a16:creationId xmlns:a16="http://schemas.microsoft.com/office/drawing/2014/main" id="{651622A5-0AAE-4A14-A886-9BE594EE3C1B}"/>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1" name="正方形/長方形 600">
                <a:extLst>
                  <a:ext uri="{FF2B5EF4-FFF2-40B4-BE49-F238E27FC236}">
                    <a16:creationId xmlns:a16="http://schemas.microsoft.com/office/drawing/2014/main" id="{82621DF3-8243-4E33-8092-BF6E8E023133}"/>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2" name="正方形/長方形 601">
                <a:extLst>
                  <a:ext uri="{FF2B5EF4-FFF2-40B4-BE49-F238E27FC236}">
                    <a16:creationId xmlns:a16="http://schemas.microsoft.com/office/drawing/2014/main" id="{8C6BA668-E6AB-459C-9F40-872B7519C048}"/>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3" name="正方形/長方形 602">
                <a:extLst>
                  <a:ext uri="{FF2B5EF4-FFF2-40B4-BE49-F238E27FC236}">
                    <a16:creationId xmlns:a16="http://schemas.microsoft.com/office/drawing/2014/main" id="{1843E8B8-2924-4932-B8FF-E8467CC1E4A1}"/>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4" name="正方形/長方形 603">
                <a:extLst>
                  <a:ext uri="{FF2B5EF4-FFF2-40B4-BE49-F238E27FC236}">
                    <a16:creationId xmlns:a16="http://schemas.microsoft.com/office/drawing/2014/main" id="{B52FA568-FD05-447A-84DF-2BBA97C64F6E}"/>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2" name="グループ化 21">
              <a:extLst>
                <a:ext uri="{FF2B5EF4-FFF2-40B4-BE49-F238E27FC236}">
                  <a16:creationId xmlns:a16="http://schemas.microsoft.com/office/drawing/2014/main" id="{A7ECE652-5AFC-4E37-BCFC-1A1988B9B41E}"/>
                </a:ext>
              </a:extLst>
            </p:cNvPr>
            <p:cNvGrpSpPr/>
            <p:nvPr/>
          </p:nvGrpSpPr>
          <p:grpSpPr>
            <a:xfrm>
              <a:off x="2099103" y="226241"/>
              <a:ext cx="1639483" cy="1634461"/>
              <a:chOff x="2818067" y="5124151"/>
              <a:chExt cx="1639483" cy="1634461"/>
            </a:xfrm>
          </p:grpSpPr>
          <p:sp>
            <p:nvSpPr>
              <p:cNvPr id="507" name="正方形/長方形 506">
                <a:extLst>
                  <a:ext uri="{FF2B5EF4-FFF2-40B4-BE49-F238E27FC236}">
                    <a16:creationId xmlns:a16="http://schemas.microsoft.com/office/drawing/2014/main" id="{00502EE4-D66D-48E3-86AD-0F3BEB41464B}"/>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8" name="正方形/長方形 507">
                <a:extLst>
                  <a:ext uri="{FF2B5EF4-FFF2-40B4-BE49-F238E27FC236}">
                    <a16:creationId xmlns:a16="http://schemas.microsoft.com/office/drawing/2014/main" id="{09900869-4BCE-4F27-9592-4659FF00E09C}"/>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9" name="正方形/長方形 508">
                <a:extLst>
                  <a:ext uri="{FF2B5EF4-FFF2-40B4-BE49-F238E27FC236}">
                    <a16:creationId xmlns:a16="http://schemas.microsoft.com/office/drawing/2014/main" id="{7AD11E74-495C-4153-99C4-E29B4B28D75C}"/>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0" name="正方形/長方形 509">
                <a:extLst>
                  <a:ext uri="{FF2B5EF4-FFF2-40B4-BE49-F238E27FC236}">
                    <a16:creationId xmlns:a16="http://schemas.microsoft.com/office/drawing/2014/main" id="{4518E959-2A8D-411C-B5CA-4AC5743AD398}"/>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1" name="正方形/長方形 510">
                <a:extLst>
                  <a:ext uri="{FF2B5EF4-FFF2-40B4-BE49-F238E27FC236}">
                    <a16:creationId xmlns:a16="http://schemas.microsoft.com/office/drawing/2014/main" id="{A6AE3AA3-4C94-471D-BD0C-EC82B8AD793B}"/>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2" name="正方形/長方形 511">
                <a:extLst>
                  <a:ext uri="{FF2B5EF4-FFF2-40B4-BE49-F238E27FC236}">
                    <a16:creationId xmlns:a16="http://schemas.microsoft.com/office/drawing/2014/main" id="{22853660-6C96-459B-BCBA-EA7A4CD571A3}"/>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3" name="正方形/長方形 512">
                <a:extLst>
                  <a:ext uri="{FF2B5EF4-FFF2-40B4-BE49-F238E27FC236}">
                    <a16:creationId xmlns:a16="http://schemas.microsoft.com/office/drawing/2014/main" id="{1CBFC724-2CC7-4065-B1C4-7CD89A46C9D4}"/>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4" name="正方形/長方形 513">
                <a:extLst>
                  <a:ext uri="{FF2B5EF4-FFF2-40B4-BE49-F238E27FC236}">
                    <a16:creationId xmlns:a16="http://schemas.microsoft.com/office/drawing/2014/main" id="{65D4C95D-85A6-4F23-BAD0-D2D22C45486B}"/>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5" name="正方形/長方形 514">
                <a:extLst>
                  <a:ext uri="{FF2B5EF4-FFF2-40B4-BE49-F238E27FC236}">
                    <a16:creationId xmlns:a16="http://schemas.microsoft.com/office/drawing/2014/main" id="{DE1740CE-4697-469F-BE8A-B417B8334E8B}"/>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6" name="正方形/長方形 515">
                <a:extLst>
                  <a:ext uri="{FF2B5EF4-FFF2-40B4-BE49-F238E27FC236}">
                    <a16:creationId xmlns:a16="http://schemas.microsoft.com/office/drawing/2014/main" id="{C93E95F9-7A3E-4D93-90E9-0B105F5114B3}"/>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7" name="正方形/長方形 516">
                <a:extLst>
                  <a:ext uri="{FF2B5EF4-FFF2-40B4-BE49-F238E27FC236}">
                    <a16:creationId xmlns:a16="http://schemas.microsoft.com/office/drawing/2014/main" id="{41A61D37-9320-4BFB-8808-5FE1333F6FE5}"/>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8" name="正方形/長方形 517">
                <a:extLst>
                  <a:ext uri="{FF2B5EF4-FFF2-40B4-BE49-F238E27FC236}">
                    <a16:creationId xmlns:a16="http://schemas.microsoft.com/office/drawing/2014/main" id="{92A7616A-ED13-49B2-ABBB-E3E107F1F33A}"/>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9" name="正方形/長方形 518">
                <a:extLst>
                  <a:ext uri="{FF2B5EF4-FFF2-40B4-BE49-F238E27FC236}">
                    <a16:creationId xmlns:a16="http://schemas.microsoft.com/office/drawing/2014/main" id="{A38CCAA6-C79C-40CD-A6BE-0DC8B611653B}"/>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0" name="正方形/長方形 519">
                <a:extLst>
                  <a:ext uri="{FF2B5EF4-FFF2-40B4-BE49-F238E27FC236}">
                    <a16:creationId xmlns:a16="http://schemas.microsoft.com/office/drawing/2014/main" id="{604FCE46-F700-45F9-B9D8-743A194F1992}"/>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1" name="正方形/長方形 520">
                <a:extLst>
                  <a:ext uri="{FF2B5EF4-FFF2-40B4-BE49-F238E27FC236}">
                    <a16:creationId xmlns:a16="http://schemas.microsoft.com/office/drawing/2014/main" id="{AF250290-AE44-4B61-A4C7-8E64815FAB84}"/>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2" name="正方形/長方形 521">
                <a:extLst>
                  <a:ext uri="{FF2B5EF4-FFF2-40B4-BE49-F238E27FC236}">
                    <a16:creationId xmlns:a16="http://schemas.microsoft.com/office/drawing/2014/main" id="{E05EBFCA-5B32-4CDA-9F34-5F7AF2712F64}"/>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3" name="正方形/長方形 522">
                <a:extLst>
                  <a:ext uri="{FF2B5EF4-FFF2-40B4-BE49-F238E27FC236}">
                    <a16:creationId xmlns:a16="http://schemas.microsoft.com/office/drawing/2014/main" id="{BA15E5E9-0FCE-4C1C-923D-ADCED12EFC26}"/>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4" name="正方形/長方形 523">
                <a:extLst>
                  <a:ext uri="{FF2B5EF4-FFF2-40B4-BE49-F238E27FC236}">
                    <a16:creationId xmlns:a16="http://schemas.microsoft.com/office/drawing/2014/main" id="{CC65F672-FF3F-4CEA-A2BC-060EFF2AF599}"/>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5" name="正方形/長方形 524">
                <a:extLst>
                  <a:ext uri="{FF2B5EF4-FFF2-40B4-BE49-F238E27FC236}">
                    <a16:creationId xmlns:a16="http://schemas.microsoft.com/office/drawing/2014/main" id="{0A6A9C56-0F97-41EB-99E6-34E0124BECC7}"/>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6" name="正方形/長方形 525">
                <a:extLst>
                  <a:ext uri="{FF2B5EF4-FFF2-40B4-BE49-F238E27FC236}">
                    <a16:creationId xmlns:a16="http://schemas.microsoft.com/office/drawing/2014/main" id="{BD4D7027-19A1-46C4-8F91-503DC548DA5B}"/>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7" name="正方形/長方形 526">
                <a:extLst>
                  <a:ext uri="{FF2B5EF4-FFF2-40B4-BE49-F238E27FC236}">
                    <a16:creationId xmlns:a16="http://schemas.microsoft.com/office/drawing/2014/main" id="{0B33405B-86C7-4EBF-BBCB-714B8B2460BB}"/>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8" name="正方形/長方形 527">
                <a:extLst>
                  <a:ext uri="{FF2B5EF4-FFF2-40B4-BE49-F238E27FC236}">
                    <a16:creationId xmlns:a16="http://schemas.microsoft.com/office/drawing/2014/main" id="{1F5BCED5-0FF5-4554-A7A3-D85326409469}"/>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9" name="正方形/長方形 528">
                <a:extLst>
                  <a:ext uri="{FF2B5EF4-FFF2-40B4-BE49-F238E27FC236}">
                    <a16:creationId xmlns:a16="http://schemas.microsoft.com/office/drawing/2014/main" id="{CD2399B8-D1B2-48D7-A483-79DAFD0ADB68}"/>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0" name="正方形/長方形 529">
                <a:extLst>
                  <a:ext uri="{FF2B5EF4-FFF2-40B4-BE49-F238E27FC236}">
                    <a16:creationId xmlns:a16="http://schemas.microsoft.com/office/drawing/2014/main" id="{75BA3080-6443-4CC6-9F3A-A1668A64C0E0}"/>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1" name="正方形/長方形 530">
                <a:extLst>
                  <a:ext uri="{FF2B5EF4-FFF2-40B4-BE49-F238E27FC236}">
                    <a16:creationId xmlns:a16="http://schemas.microsoft.com/office/drawing/2014/main" id="{995BFCEF-017F-4D2E-9CC5-63593491937F}"/>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2" name="正方形/長方形 531">
                <a:extLst>
                  <a:ext uri="{FF2B5EF4-FFF2-40B4-BE49-F238E27FC236}">
                    <a16:creationId xmlns:a16="http://schemas.microsoft.com/office/drawing/2014/main" id="{159BFB03-8F83-4DB8-8AB8-A77833C990D1}"/>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3" name="正方形/長方形 532">
                <a:extLst>
                  <a:ext uri="{FF2B5EF4-FFF2-40B4-BE49-F238E27FC236}">
                    <a16:creationId xmlns:a16="http://schemas.microsoft.com/office/drawing/2014/main" id="{E59F7319-F7D4-4081-B866-D9A0D6A8CD5D}"/>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4" name="正方形/長方形 533">
                <a:extLst>
                  <a:ext uri="{FF2B5EF4-FFF2-40B4-BE49-F238E27FC236}">
                    <a16:creationId xmlns:a16="http://schemas.microsoft.com/office/drawing/2014/main" id="{E81721B9-39A2-4844-88B1-3B9EAFC5E4E2}"/>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5" name="正方形/長方形 534">
                <a:extLst>
                  <a:ext uri="{FF2B5EF4-FFF2-40B4-BE49-F238E27FC236}">
                    <a16:creationId xmlns:a16="http://schemas.microsoft.com/office/drawing/2014/main" id="{DBC35FB5-E009-4C47-86D3-7A17B07332CC}"/>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6" name="正方形/長方形 535">
                <a:extLst>
                  <a:ext uri="{FF2B5EF4-FFF2-40B4-BE49-F238E27FC236}">
                    <a16:creationId xmlns:a16="http://schemas.microsoft.com/office/drawing/2014/main" id="{DC06F4A7-A7B9-4350-BC88-91648FFBF7FD}"/>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7" name="正方形/長方形 536">
                <a:extLst>
                  <a:ext uri="{FF2B5EF4-FFF2-40B4-BE49-F238E27FC236}">
                    <a16:creationId xmlns:a16="http://schemas.microsoft.com/office/drawing/2014/main" id="{36F8F82A-CA3F-4EC8-94DB-2522517CE90A}"/>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8" name="正方形/長方形 537">
                <a:extLst>
                  <a:ext uri="{FF2B5EF4-FFF2-40B4-BE49-F238E27FC236}">
                    <a16:creationId xmlns:a16="http://schemas.microsoft.com/office/drawing/2014/main" id="{BB68628C-89F1-49F9-8CEC-2F16290FA24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9" name="正方形/長方形 538">
                <a:extLst>
                  <a:ext uri="{FF2B5EF4-FFF2-40B4-BE49-F238E27FC236}">
                    <a16:creationId xmlns:a16="http://schemas.microsoft.com/office/drawing/2014/main" id="{54698498-BE78-47EC-A609-66FAE3B96BAC}"/>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0" name="正方形/長方形 539">
                <a:extLst>
                  <a:ext uri="{FF2B5EF4-FFF2-40B4-BE49-F238E27FC236}">
                    <a16:creationId xmlns:a16="http://schemas.microsoft.com/office/drawing/2014/main" id="{CA77FAE6-E313-4206-A22F-371E2C027E47}"/>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1" name="正方形/長方形 540">
                <a:extLst>
                  <a:ext uri="{FF2B5EF4-FFF2-40B4-BE49-F238E27FC236}">
                    <a16:creationId xmlns:a16="http://schemas.microsoft.com/office/drawing/2014/main" id="{E40E8110-1B21-4470-9069-A5355C124639}"/>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2" name="正方形/長方形 541">
                <a:extLst>
                  <a:ext uri="{FF2B5EF4-FFF2-40B4-BE49-F238E27FC236}">
                    <a16:creationId xmlns:a16="http://schemas.microsoft.com/office/drawing/2014/main" id="{6279C878-0376-4AB1-8DCB-E4D460E2C6A4}"/>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3" name="正方形/長方形 542">
                <a:extLst>
                  <a:ext uri="{FF2B5EF4-FFF2-40B4-BE49-F238E27FC236}">
                    <a16:creationId xmlns:a16="http://schemas.microsoft.com/office/drawing/2014/main" id="{8004FF29-40FE-4C63-98B4-A57A505AE1B8}"/>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4" name="正方形/長方形 543">
                <a:extLst>
                  <a:ext uri="{FF2B5EF4-FFF2-40B4-BE49-F238E27FC236}">
                    <a16:creationId xmlns:a16="http://schemas.microsoft.com/office/drawing/2014/main" id="{F1DE174F-7B75-407B-B40E-BF400920E1F0}"/>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5" name="正方形/長方形 544">
                <a:extLst>
                  <a:ext uri="{FF2B5EF4-FFF2-40B4-BE49-F238E27FC236}">
                    <a16:creationId xmlns:a16="http://schemas.microsoft.com/office/drawing/2014/main" id="{DA2C2E16-89A1-410E-8509-C7C0885A0494}"/>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6" name="正方形/長方形 545">
                <a:extLst>
                  <a:ext uri="{FF2B5EF4-FFF2-40B4-BE49-F238E27FC236}">
                    <a16:creationId xmlns:a16="http://schemas.microsoft.com/office/drawing/2014/main" id="{5C05354F-9611-48CD-8539-D8E87506390E}"/>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7" name="正方形/長方形 546">
                <a:extLst>
                  <a:ext uri="{FF2B5EF4-FFF2-40B4-BE49-F238E27FC236}">
                    <a16:creationId xmlns:a16="http://schemas.microsoft.com/office/drawing/2014/main" id="{E14ABF63-B33C-4F63-9010-703121C46DDE}"/>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8" name="正方形/長方形 547">
                <a:extLst>
                  <a:ext uri="{FF2B5EF4-FFF2-40B4-BE49-F238E27FC236}">
                    <a16:creationId xmlns:a16="http://schemas.microsoft.com/office/drawing/2014/main" id="{F8E4A99F-C393-432E-BE4B-DE166519E985}"/>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9" name="正方形/長方形 548">
                <a:extLst>
                  <a:ext uri="{FF2B5EF4-FFF2-40B4-BE49-F238E27FC236}">
                    <a16:creationId xmlns:a16="http://schemas.microsoft.com/office/drawing/2014/main" id="{5238F64A-9EB4-4D82-BDFE-57E37A2E3A81}"/>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0" name="正方形/長方形 549">
                <a:extLst>
                  <a:ext uri="{FF2B5EF4-FFF2-40B4-BE49-F238E27FC236}">
                    <a16:creationId xmlns:a16="http://schemas.microsoft.com/office/drawing/2014/main" id="{9BB3E17B-FE23-4009-81B4-82EEA39790C7}"/>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1" name="正方形/長方形 550">
                <a:extLst>
                  <a:ext uri="{FF2B5EF4-FFF2-40B4-BE49-F238E27FC236}">
                    <a16:creationId xmlns:a16="http://schemas.microsoft.com/office/drawing/2014/main" id="{B48EB4F9-1063-4A4F-A6C3-7CB394A68245}"/>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2" name="正方形/長方形 551">
                <a:extLst>
                  <a:ext uri="{FF2B5EF4-FFF2-40B4-BE49-F238E27FC236}">
                    <a16:creationId xmlns:a16="http://schemas.microsoft.com/office/drawing/2014/main" id="{33EF40D4-5A40-4EFD-ACFE-F7FD7C4B04D6}"/>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3" name="正方形/長方形 552">
                <a:extLst>
                  <a:ext uri="{FF2B5EF4-FFF2-40B4-BE49-F238E27FC236}">
                    <a16:creationId xmlns:a16="http://schemas.microsoft.com/office/drawing/2014/main" id="{E983FDE4-D784-4018-A964-E24366925DC4}"/>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4" name="正方形/長方形 553">
                <a:extLst>
                  <a:ext uri="{FF2B5EF4-FFF2-40B4-BE49-F238E27FC236}">
                    <a16:creationId xmlns:a16="http://schemas.microsoft.com/office/drawing/2014/main" id="{D17975B0-1D85-4DF0-BD20-182D7A665739}"/>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5" name="正方形/長方形 554">
                <a:extLst>
                  <a:ext uri="{FF2B5EF4-FFF2-40B4-BE49-F238E27FC236}">
                    <a16:creationId xmlns:a16="http://schemas.microsoft.com/office/drawing/2014/main" id="{F594C9AE-C703-41A9-BE46-2FA129E8A106}"/>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3" name="グループ化 22">
              <a:extLst>
                <a:ext uri="{FF2B5EF4-FFF2-40B4-BE49-F238E27FC236}">
                  <a16:creationId xmlns:a16="http://schemas.microsoft.com/office/drawing/2014/main" id="{81C27AE6-E7CB-44FA-B175-078BD89DF54C}"/>
                </a:ext>
              </a:extLst>
            </p:cNvPr>
            <p:cNvGrpSpPr/>
            <p:nvPr/>
          </p:nvGrpSpPr>
          <p:grpSpPr>
            <a:xfrm>
              <a:off x="3737484" y="226241"/>
              <a:ext cx="1639483" cy="1634461"/>
              <a:chOff x="2818067" y="5124151"/>
              <a:chExt cx="1639483" cy="1634461"/>
            </a:xfrm>
          </p:grpSpPr>
          <p:sp>
            <p:nvSpPr>
              <p:cNvPr id="458" name="正方形/長方形 457">
                <a:extLst>
                  <a:ext uri="{FF2B5EF4-FFF2-40B4-BE49-F238E27FC236}">
                    <a16:creationId xmlns:a16="http://schemas.microsoft.com/office/drawing/2014/main" id="{0BBE30D3-7979-4834-A56C-2DA81549DE67}"/>
                  </a:ext>
                </a:extLst>
              </p:cNvPr>
              <p:cNvSpPr/>
              <p:nvPr/>
            </p:nvSpPr>
            <p:spPr>
              <a:xfrm>
                <a:off x="30519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9" name="正方形/長方形 458">
                <a:extLst>
                  <a:ext uri="{FF2B5EF4-FFF2-40B4-BE49-F238E27FC236}">
                    <a16:creationId xmlns:a16="http://schemas.microsoft.com/office/drawing/2014/main" id="{3A0FC530-AE3B-494C-AD1E-BB1BFC085ABD}"/>
                  </a:ext>
                </a:extLst>
              </p:cNvPr>
              <p:cNvSpPr/>
              <p:nvPr/>
            </p:nvSpPr>
            <p:spPr>
              <a:xfrm>
                <a:off x="3285901"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0" name="正方形/長方形 459">
                <a:extLst>
                  <a:ext uri="{FF2B5EF4-FFF2-40B4-BE49-F238E27FC236}">
                    <a16:creationId xmlns:a16="http://schemas.microsoft.com/office/drawing/2014/main" id="{2E8715DE-7253-4205-A90D-C90CD06EE876}"/>
                  </a:ext>
                </a:extLst>
              </p:cNvPr>
              <p:cNvSpPr/>
              <p:nvPr/>
            </p:nvSpPr>
            <p:spPr>
              <a:xfrm>
                <a:off x="3519818"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1" name="正方形/長方形 460">
                <a:extLst>
                  <a:ext uri="{FF2B5EF4-FFF2-40B4-BE49-F238E27FC236}">
                    <a16:creationId xmlns:a16="http://schemas.microsoft.com/office/drawing/2014/main" id="{274FC2B5-DC8A-4703-87CF-49EE55A4598C}"/>
                  </a:ext>
                </a:extLst>
              </p:cNvPr>
              <p:cNvSpPr/>
              <p:nvPr/>
            </p:nvSpPr>
            <p:spPr>
              <a:xfrm>
                <a:off x="37547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2" name="正方形/長方形 461">
                <a:extLst>
                  <a:ext uri="{FF2B5EF4-FFF2-40B4-BE49-F238E27FC236}">
                    <a16:creationId xmlns:a16="http://schemas.microsoft.com/office/drawing/2014/main" id="{5B951E6F-FBCF-4D7F-A78E-33A7FC819229}"/>
                  </a:ext>
                </a:extLst>
              </p:cNvPr>
              <p:cNvSpPr/>
              <p:nvPr/>
            </p:nvSpPr>
            <p:spPr>
              <a:xfrm>
                <a:off x="3988684"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3" name="正方形/長方形 462">
                <a:extLst>
                  <a:ext uri="{FF2B5EF4-FFF2-40B4-BE49-F238E27FC236}">
                    <a16:creationId xmlns:a16="http://schemas.microsoft.com/office/drawing/2014/main" id="{23A6A478-7B15-4107-8F6A-05FF7983EC6A}"/>
                  </a:ext>
                </a:extLst>
              </p:cNvPr>
              <p:cNvSpPr/>
              <p:nvPr/>
            </p:nvSpPr>
            <p:spPr>
              <a:xfrm>
                <a:off x="4223633"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4" name="正方形/長方形 463">
                <a:extLst>
                  <a:ext uri="{FF2B5EF4-FFF2-40B4-BE49-F238E27FC236}">
                    <a16:creationId xmlns:a16="http://schemas.microsoft.com/office/drawing/2014/main" id="{7DE6276F-708F-4CB6-853F-67427F06AD21}"/>
                  </a:ext>
                </a:extLst>
              </p:cNvPr>
              <p:cNvSpPr/>
              <p:nvPr/>
            </p:nvSpPr>
            <p:spPr>
              <a:xfrm>
                <a:off x="2818067" y="512415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5" name="正方形/長方形 464">
                <a:extLst>
                  <a:ext uri="{FF2B5EF4-FFF2-40B4-BE49-F238E27FC236}">
                    <a16:creationId xmlns:a16="http://schemas.microsoft.com/office/drawing/2014/main" id="{4D126560-303C-4F7E-95C2-B738CC4FE5EC}"/>
                  </a:ext>
                </a:extLst>
              </p:cNvPr>
              <p:cNvSpPr/>
              <p:nvPr/>
            </p:nvSpPr>
            <p:spPr>
              <a:xfrm>
                <a:off x="30519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6" name="正方形/長方形 465">
                <a:extLst>
                  <a:ext uri="{FF2B5EF4-FFF2-40B4-BE49-F238E27FC236}">
                    <a16:creationId xmlns:a16="http://schemas.microsoft.com/office/drawing/2014/main" id="{0A5521A2-89E1-4C45-A0AA-7ED6A8BB227F}"/>
                  </a:ext>
                </a:extLst>
              </p:cNvPr>
              <p:cNvSpPr/>
              <p:nvPr/>
            </p:nvSpPr>
            <p:spPr>
              <a:xfrm>
                <a:off x="3285901"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7" name="正方形/長方形 466">
                <a:extLst>
                  <a:ext uri="{FF2B5EF4-FFF2-40B4-BE49-F238E27FC236}">
                    <a16:creationId xmlns:a16="http://schemas.microsoft.com/office/drawing/2014/main" id="{D1AACE68-6812-4F6F-887F-6ECD8679A56C}"/>
                  </a:ext>
                </a:extLst>
              </p:cNvPr>
              <p:cNvSpPr/>
              <p:nvPr/>
            </p:nvSpPr>
            <p:spPr>
              <a:xfrm>
                <a:off x="3519818"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8" name="正方形/長方形 467">
                <a:extLst>
                  <a:ext uri="{FF2B5EF4-FFF2-40B4-BE49-F238E27FC236}">
                    <a16:creationId xmlns:a16="http://schemas.microsoft.com/office/drawing/2014/main" id="{58B037E1-0FA4-459B-AC4A-7F24927F4972}"/>
                  </a:ext>
                </a:extLst>
              </p:cNvPr>
              <p:cNvSpPr/>
              <p:nvPr/>
            </p:nvSpPr>
            <p:spPr>
              <a:xfrm>
                <a:off x="37547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9" name="正方形/長方形 468">
                <a:extLst>
                  <a:ext uri="{FF2B5EF4-FFF2-40B4-BE49-F238E27FC236}">
                    <a16:creationId xmlns:a16="http://schemas.microsoft.com/office/drawing/2014/main" id="{2CB5C66E-65A6-4189-8754-1247272C304F}"/>
                  </a:ext>
                </a:extLst>
              </p:cNvPr>
              <p:cNvSpPr/>
              <p:nvPr/>
            </p:nvSpPr>
            <p:spPr>
              <a:xfrm>
                <a:off x="3988684"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0" name="正方形/長方形 469">
                <a:extLst>
                  <a:ext uri="{FF2B5EF4-FFF2-40B4-BE49-F238E27FC236}">
                    <a16:creationId xmlns:a16="http://schemas.microsoft.com/office/drawing/2014/main" id="{43B8ECBD-31A3-4FFA-AC3A-7B8457299E76}"/>
                  </a:ext>
                </a:extLst>
              </p:cNvPr>
              <p:cNvSpPr/>
              <p:nvPr/>
            </p:nvSpPr>
            <p:spPr>
              <a:xfrm>
                <a:off x="4223633"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1" name="正方形/長方形 470">
                <a:extLst>
                  <a:ext uri="{FF2B5EF4-FFF2-40B4-BE49-F238E27FC236}">
                    <a16:creationId xmlns:a16="http://schemas.microsoft.com/office/drawing/2014/main" id="{806EF3F5-BC24-4435-BB84-664363B2AC5C}"/>
                  </a:ext>
                </a:extLst>
              </p:cNvPr>
              <p:cNvSpPr/>
              <p:nvPr/>
            </p:nvSpPr>
            <p:spPr>
              <a:xfrm>
                <a:off x="2818067" y="535806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2" name="正方形/長方形 471">
                <a:extLst>
                  <a:ext uri="{FF2B5EF4-FFF2-40B4-BE49-F238E27FC236}">
                    <a16:creationId xmlns:a16="http://schemas.microsoft.com/office/drawing/2014/main" id="{47796B90-5263-4C2B-94E5-88BAD4FD0002}"/>
                  </a:ext>
                </a:extLst>
              </p:cNvPr>
              <p:cNvSpPr/>
              <p:nvPr/>
            </p:nvSpPr>
            <p:spPr>
              <a:xfrm>
                <a:off x="30519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3" name="正方形/長方形 472">
                <a:extLst>
                  <a:ext uri="{FF2B5EF4-FFF2-40B4-BE49-F238E27FC236}">
                    <a16:creationId xmlns:a16="http://schemas.microsoft.com/office/drawing/2014/main" id="{97C640E6-3EA9-4009-BEFA-4286A0CBDB03}"/>
                  </a:ext>
                </a:extLst>
              </p:cNvPr>
              <p:cNvSpPr/>
              <p:nvPr/>
            </p:nvSpPr>
            <p:spPr>
              <a:xfrm>
                <a:off x="3285901"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4" name="正方形/長方形 473">
                <a:extLst>
                  <a:ext uri="{FF2B5EF4-FFF2-40B4-BE49-F238E27FC236}">
                    <a16:creationId xmlns:a16="http://schemas.microsoft.com/office/drawing/2014/main" id="{0C3DD879-AFFA-4F63-BBC2-1CA14EFD43A8}"/>
                  </a:ext>
                </a:extLst>
              </p:cNvPr>
              <p:cNvSpPr/>
              <p:nvPr/>
            </p:nvSpPr>
            <p:spPr>
              <a:xfrm>
                <a:off x="3519818"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5" name="正方形/長方形 474">
                <a:extLst>
                  <a:ext uri="{FF2B5EF4-FFF2-40B4-BE49-F238E27FC236}">
                    <a16:creationId xmlns:a16="http://schemas.microsoft.com/office/drawing/2014/main" id="{D68A18A1-CE51-4852-A19B-C6669A806D58}"/>
                  </a:ext>
                </a:extLst>
              </p:cNvPr>
              <p:cNvSpPr/>
              <p:nvPr/>
            </p:nvSpPr>
            <p:spPr>
              <a:xfrm>
                <a:off x="37547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6" name="正方形/長方形 475">
                <a:extLst>
                  <a:ext uri="{FF2B5EF4-FFF2-40B4-BE49-F238E27FC236}">
                    <a16:creationId xmlns:a16="http://schemas.microsoft.com/office/drawing/2014/main" id="{08A330FD-8F47-4F6B-8488-2529660CCCDA}"/>
                  </a:ext>
                </a:extLst>
              </p:cNvPr>
              <p:cNvSpPr/>
              <p:nvPr/>
            </p:nvSpPr>
            <p:spPr>
              <a:xfrm>
                <a:off x="3988684"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7" name="正方形/長方形 476">
                <a:extLst>
                  <a:ext uri="{FF2B5EF4-FFF2-40B4-BE49-F238E27FC236}">
                    <a16:creationId xmlns:a16="http://schemas.microsoft.com/office/drawing/2014/main" id="{FB7E8186-D24F-4DA7-B07E-6D03C0F1FF1B}"/>
                  </a:ext>
                </a:extLst>
              </p:cNvPr>
              <p:cNvSpPr/>
              <p:nvPr/>
            </p:nvSpPr>
            <p:spPr>
              <a:xfrm>
                <a:off x="4223633"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8" name="正方形/長方形 477">
                <a:extLst>
                  <a:ext uri="{FF2B5EF4-FFF2-40B4-BE49-F238E27FC236}">
                    <a16:creationId xmlns:a16="http://schemas.microsoft.com/office/drawing/2014/main" id="{8C36C92B-48B0-4EA4-933D-67719F85FA68}"/>
                  </a:ext>
                </a:extLst>
              </p:cNvPr>
              <p:cNvSpPr/>
              <p:nvPr/>
            </p:nvSpPr>
            <p:spPr>
              <a:xfrm>
                <a:off x="2818067" y="559198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9" name="正方形/長方形 478">
                <a:extLst>
                  <a:ext uri="{FF2B5EF4-FFF2-40B4-BE49-F238E27FC236}">
                    <a16:creationId xmlns:a16="http://schemas.microsoft.com/office/drawing/2014/main" id="{2F80ECE3-DD46-42EB-BFAE-BD75F7E75F6D}"/>
                  </a:ext>
                </a:extLst>
              </p:cNvPr>
              <p:cNvSpPr/>
              <p:nvPr/>
            </p:nvSpPr>
            <p:spPr>
              <a:xfrm>
                <a:off x="30519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0" name="正方形/長方形 479">
                <a:extLst>
                  <a:ext uri="{FF2B5EF4-FFF2-40B4-BE49-F238E27FC236}">
                    <a16:creationId xmlns:a16="http://schemas.microsoft.com/office/drawing/2014/main" id="{3C4EBEDC-4FF6-481B-A11F-B9987808E5C8}"/>
                  </a:ext>
                </a:extLst>
              </p:cNvPr>
              <p:cNvSpPr/>
              <p:nvPr/>
            </p:nvSpPr>
            <p:spPr>
              <a:xfrm>
                <a:off x="3285901"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1" name="正方形/長方形 480">
                <a:extLst>
                  <a:ext uri="{FF2B5EF4-FFF2-40B4-BE49-F238E27FC236}">
                    <a16:creationId xmlns:a16="http://schemas.microsoft.com/office/drawing/2014/main" id="{E928B8B8-23AC-401A-9EB1-D695DEFFBC3B}"/>
                  </a:ext>
                </a:extLst>
              </p:cNvPr>
              <p:cNvSpPr/>
              <p:nvPr/>
            </p:nvSpPr>
            <p:spPr>
              <a:xfrm>
                <a:off x="37547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2" name="正方形/長方形 481">
                <a:extLst>
                  <a:ext uri="{FF2B5EF4-FFF2-40B4-BE49-F238E27FC236}">
                    <a16:creationId xmlns:a16="http://schemas.microsoft.com/office/drawing/2014/main" id="{7D03E2A2-27B0-4473-B7DB-9D25B752FD6B}"/>
                  </a:ext>
                </a:extLst>
              </p:cNvPr>
              <p:cNvSpPr/>
              <p:nvPr/>
            </p:nvSpPr>
            <p:spPr>
              <a:xfrm>
                <a:off x="3988684"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3" name="正方形/長方形 482">
                <a:extLst>
                  <a:ext uri="{FF2B5EF4-FFF2-40B4-BE49-F238E27FC236}">
                    <a16:creationId xmlns:a16="http://schemas.microsoft.com/office/drawing/2014/main" id="{EBC7C5BF-FFA1-4B92-AD8D-AC79F6D444D0}"/>
                  </a:ext>
                </a:extLst>
              </p:cNvPr>
              <p:cNvSpPr/>
              <p:nvPr/>
            </p:nvSpPr>
            <p:spPr>
              <a:xfrm>
                <a:off x="4223633"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4" name="正方形/長方形 483">
                <a:extLst>
                  <a:ext uri="{FF2B5EF4-FFF2-40B4-BE49-F238E27FC236}">
                    <a16:creationId xmlns:a16="http://schemas.microsoft.com/office/drawing/2014/main" id="{1465D8DB-65BB-4DDF-9527-60307F4044C5}"/>
                  </a:ext>
                </a:extLst>
              </p:cNvPr>
              <p:cNvSpPr/>
              <p:nvPr/>
            </p:nvSpPr>
            <p:spPr>
              <a:xfrm>
                <a:off x="2818067" y="582442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5" name="正方形/長方形 484">
                <a:extLst>
                  <a:ext uri="{FF2B5EF4-FFF2-40B4-BE49-F238E27FC236}">
                    <a16:creationId xmlns:a16="http://schemas.microsoft.com/office/drawing/2014/main" id="{5F71D944-94E7-4BC9-B1F4-172F0447E332}"/>
                  </a:ext>
                </a:extLst>
              </p:cNvPr>
              <p:cNvSpPr/>
              <p:nvPr/>
            </p:nvSpPr>
            <p:spPr>
              <a:xfrm>
                <a:off x="30519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6" name="正方形/長方形 485">
                <a:extLst>
                  <a:ext uri="{FF2B5EF4-FFF2-40B4-BE49-F238E27FC236}">
                    <a16:creationId xmlns:a16="http://schemas.microsoft.com/office/drawing/2014/main" id="{C3E03A3C-6506-4B19-AA9D-0901C2B53525}"/>
                  </a:ext>
                </a:extLst>
              </p:cNvPr>
              <p:cNvSpPr/>
              <p:nvPr/>
            </p:nvSpPr>
            <p:spPr>
              <a:xfrm>
                <a:off x="3285901"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7" name="正方形/長方形 486">
                <a:extLst>
                  <a:ext uri="{FF2B5EF4-FFF2-40B4-BE49-F238E27FC236}">
                    <a16:creationId xmlns:a16="http://schemas.microsoft.com/office/drawing/2014/main" id="{5DC5D592-7662-446A-8DA6-F2E3756ED2AE}"/>
                  </a:ext>
                </a:extLst>
              </p:cNvPr>
              <p:cNvSpPr/>
              <p:nvPr/>
            </p:nvSpPr>
            <p:spPr>
              <a:xfrm>
                <a:off x="3519818"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8" name="正方形/長方形 487">
                <a:extLst>
                  <a:ext uri="{FF2B5EF4-FFF2-40B4-BE49-F238E27FC236}">
                    <a16:creationId xmlns:a16="http://schemas.microsoft.com/office/drawing/2014/main" id="{8DEDCC35-B931-4E60-8B5F-5A39863E8477}"/>
                  </a:ext>
                </a:extLst>
              </p:cNvPr>
              <p:cNvSpPr/>
              <p:nvPr/>
            </p:nvSpPr>
            <p:spPr>
              <a:xfrm>
                <a:off x="37547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9" name="正方形/長方形 488">
                <a:extLst>
                  <a:ext uri="{FF2B5EF4-FFF2-40B4-BE49-F238E27FC236}">
                    <a16:creationId xmlns:a16="http://schemas.microsoft.com/office/drawing/2014/main" id="{9F23C58A-13F6-4D15-BBBC-6F34BD2A487B}"/>
                  </a:ext>
                </a:extLst>
              </p:cNvPr>
              <p:cNvSpPr/>
              <p:nvPr/>
            </p:nvSpPr>
            <p:spPr>
              <a:xfrm>
                <a:off x="3988684"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0" name="正方形/長方形 489">
                <a:extLst>
                  <a:ext uri="{FF2B5EF4-FFF2-40B4-BE49-F238E27FC236}">
                    <a16:creationId xmlns:a16="http://schemas.microsoft.com/office/drawing/2014/main" id="{BB873518-9DAE-41F6-9187-8195B0D9A505}"/>
                  </a:ext>
                </a:extLst>
              </p:cNvPr>
              <p:cNvSpPr/>
              <p:nvPr/>
            </p:nvSpPr>
            <p:spPr>
              <a:xfrm>
                <a:off x="4223633"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1" name="正方形/長方形 490">
                <a:extLst>
                  <a:ext uri="{FF2B5EF4-FFF2-40B4-BE49-F238E27FC236}">
                    <a16:creationId xmlns:a16="http://schemas.microsoft.com/office/drawing/2014/main" id="{DDA72F03-FCCA-44A0-9DC0-C647E47CEBD7}"/>
                  </a:ext>
                </a:extLst>
              </p:cNvPr>
              <p:cNvSpPr/>
              <p:nvPr/>
            </p:nvSpPr>
            <p:spPr>
              <a:xfrm>
                <a:off x="2818067" y="605686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2" name="正方形/長方形 491">
                <a:extLst>
                  <a:ext uri="{FF2B5EF4-FFF2-40B4-BE49-F238E27FC236}">
                    <a16:creationId xmlns:a16="http://schemas.microsoft.com/office/drawing/2014/main" id="{D507D71B-D2D7-4811-A246-9FE76324F39B}"/>
                  </a:ext>
                </a:extLst>
              </p:cNvPr>
              <p:cNvSpPr/>
              <p:nvPr/>
            </p:nvSpPr>
            <p:spPr>
              <a:xfrm>
                <a:off x="30519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3" name="正方形/長方形 492">
                <a:extLst>
                  <a:ext uri="{FF2B5EF4-FFF2-40B4-BE49-F238E27FC236}">
                    <a16:creationId xmlns:a16="http://schemas.microsoft.com/office/drawing/2014/main" id="{AA453869-BBD0-4337-86DE-EC6D255D2F24}"/>
                  </a:ext>
                </a:extLst>
              </p:cNvPr>
              <p:cNvSpPr/>
              <p:nvPr/>
            </p:nvSpPr>
            <p:spPr>
              <a:xfrm>
                <a:off x="3285901"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4" name="正方形/長方形 493">
                <a:extLst>
                  <a:ext uri="{FF2B5EF4-FFF2-40B4-BE49-F238E27FC236}">
                    <a16:creationId xmlns:a16="http://schemas.microsoft.com/office/drawing/2014/main" id="{59A8B227-3943-4B27-9177-126B273D0796}"/>
                  </a:ext>
                </a:extLst>
              </p:cNvPr>
              <p:cNvSpPr/>
              <p:nvPr/>
            </p:nvSpPr>
            <p:spPr>
              <a:xfrm>
                <a:off x="3519818"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5" name="正方形/長方形 494">
                <a:extLst>
                  <a:ext uri="{FF2B5EF4-FFF2-40B4-BE49-F238E27FC236}">
                    <a16:creationId xmlns:a16="http://schemas.microsoft.com/office/drawing/2014/main" id="{D327E178-6192-4314-A659-E73F7FADBA45}"/>
                  </a:ext>
                </a:extLst>
              </p:cNvPr>
              <p:cNvSpPr/>
              <p:nvPr/>
            </p:nvSpPr>
            <p:spPr>
              <a:xfrm>
                <a:off x="37547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6" name="正方形/長方形 495">
                <a:extLst>
                  <a:ext uri="{FF2B5EF4-FFF2-40B4-BE49-F238E27FC236}">
                    <a16:creationId xmlns:a16="http://schemas.microsoft.com/office/drawing/2014/main" id="{9109A8BE-0BA3-4C3A-98EE-F12C1D69AD3E}"/>
                  </a:ext>
                </a:extLst>
              </p:cNvPr>
              <p:cNvSpPr/>
              <p:nvPr/>
            </p:nvSpPr>
            <p:spPr>
              <a:xfrm>
                <a:off x="3988684"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7" name="正方形/長方形 496">
                <a:extLst>
                  <a:ext uri="{FF2B5EF4-FFF2-40B4-BE49-F238E27FC236}">
                    <a16:creationId xmlns:a16="http://schemas.microsoft.com/office/drawing/2014/main" id="{B3019FEA-C55C-4C58-8BEF-C158EB37EC23}"/>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8" name="正方形/長方形 497">
                <a:extLst>
                  <a:ext uri="{FF2B5EF4-FFF2-40B4-BE49-F238E27FC236}">
                    <a16:creationId xmlns:a16="http://schemas.microsoft.com/office/drawing/2014/main" id="{3132A1BF-2B2A-4D30-9736-6BFC7EE97B0E}"/>
                  </a:ext>
                </a:extLst>
              </p:cNvPr>
              <p:cNvSpPr/>
              <p:nvPr/>
            </p:nvSpPr>
            <p:spPr>
              <a:xfrm>
                <a:off x="2818067"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9" name="正方形/長方形 498">
                <a:extLst>
                  <a:ext uri="{FF2B5EF4-FFF2-40B4-BE49-F238E27FC236}">
                    <a16:creationId xmlns:a16="http://schemas.microsoft.com/office/drawing/2014/main" id="{FBD47E93-52F9-4F78-9F40-76236404E673}"/>
                  </a:ext>
                </a:extLst>
              </p:cNvPr>
              <p:cNvSpPr/>
              <p:nvPr/>
            </p:nvSpPr>
            <p:spPr>
              <a:xfrm>
                <a:off x="4223633" y="629077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0" name="正方形/長方形 499">
                <a:extLst>
                  <a:ext uri="{FF2B5EF4-FFF2-40B4-BE49-F238E27FC236}">
                    <a16:creationId xmlns:a16="http://schemas.microsoft.com/office/drawing/2014/main" id="{618584AD-A168-4CAB-B77B-F404BDB812AB}"/>
                  </a:ext>
                </a:extLst>
              </p:cNvPr>
              <p:cNvSpPr/>
              <p:nvPr/>
            </p:nvSpPr>
            <p:spPr>
              <a:xfrm>
                <a:off x="30519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1" name="正方形/長方形 500">
                <a:extLst>
                  <a:ext uri="{FF2B5EF4-FFF2-40B4-BE49-F238E27FC236}">
                    <a16:creationId xmlns:a16="http://schemas.microsoft.com/office/drawing/2014/main" id="{FE8D7D8F-0E55-42F9-96A3-740333B423FB}"/>
                  </a:ext>
                </a:extLst>
              </p:cNvPr>
              <p:cNvSpPr/>
              <p:nvPr/>
            </p:nvSpPr>
            <p:spPr>
              <a:xfrm>
                <a:off x="3285901"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2" name="正方形/長方形 501">
                <a:extLst>
                  <a:ext uri="{FF2B5EF4-FFF2-40B4-BE49-F238E27FC236}">
                    <a16:creationId xmlns:a16="http://schemas.microsoft.com/office/drawing/2014/main" id="{72479DD0-A2C0-4692-BD44-01EE8093BA50}"/>
                  </a:ext>
                </a:extLst>
              </p:cNvPr>
              <p:cNvSpPr/>
              <p:nvPr/>
            </p:nvSpPr>
            <p:spPr>
              <a:xfrm>
                <a:off x="3519818"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3" name="正方形/長方形 502">
                <a:extLst>
                  <a:ext uri="{FF2B5EF4-FFF2-40B4-BE49-F238E27FC236}">
                    <a16:creationId xmlns:a16="http://schemas.microsoft.com/office/drawing/2014/main" id="{AE36900D-591E-46C2-A92D-648A8B9621F1}"/>
                  </a:ext>
                </a:extLst>
              </p:cNvPr>
              <p:cNvSpPr/>
              <p:nvPr/>
            </p:nvSpPr>
            <p:spPr>
              <a:xfrm>
                <a:off x="37547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4" name="正方形/長方形 503">
                <a:extLst>
                  <a:ext uri="{FF2B5EF4-FFF2-40B4-BE49-F238E27FC236}">
                    <a16:creationId xmlns:a16="http://schemas.microsoft.com/office/drawing/2014/main" id="{FEBCB0E1-9FFE-4C9C-A279-81678C291A8F}"/>
                  </a:ext>
                </a:extLst>
              </p:cNvPr>
              <p:cNvSpPr/>
              <p:nvPr/>
            </p:nvSpPr>
            <p:spPr>
              <a:xfrm>
                <a:off x="3988684"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5" name="正方形/長方形 504">
                <a:extLst>
                  <a:ext uri="{FF2B5EF4-FFF2-40B4-BE49-F238E27FC236}">
                    <a16:creationId xmlns:a16="http://schemas.microsoft.com/office/drawing/2014/main" id="{BFEFC582-DA90-471B-B955-99879770AA9A}"/>
                  </a:ext>
                </a:extLst>
              </p:cNvPr>
              <p:cNvSpPr/>
              <p:nvPr/>
            </p:nvSpPr>
            <p:spPr>
              <a:xfrm>
                <a:off x="4223633"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6" name="正方形/長方形 505">
                <a:extLst>
                  <a:ext uri="{FF2B5EF4-FFF2-40B4-BE49-F238E27FC236}">
                    <a16:creationId xmlns:a16="http://schemas.microsoft.com/office/drawing/2014/main" id="{206E161D-4A8C-45DE-9207-F6A481D2EBC5}"/>
                  </a:ext>
                </a:extLst>
              </p:cNvPr>
              <p:cNvSpPr/>
              <p:nvPr/>
            </p:nvSpPr>
            <p:spPr>
              <a:xfrm>
                <a:off x="2818067" y="652469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grpSp>
          <p:nvGrpSpPr>
            <p:cNvPr id="24" name="グループ化 23">
              <a:extLst>
                <a:ext uri="{FF2B5EF4-FFF2-40B4-BE49-F238E27FC236}">
                  <a16:creationId xmlns:a16="http://schemas.microsoft.com/office/drawing/2014/main" id="{D848C04D-EAAA-4230-9932-2FE06BC19B12}"/>
                </a:ext>
              </a:extLst>
            </p:cNvPr>
            <p:cNvGrpSpPr/>
            <p:nvPr/>
          </p:nvGrpSpPr>
          <p:grpSpPr>
            <a:xfrm>
              <a:off x="3871283" y="3429001"/>
              <a:ext cx="1639483" cy="1634461"/>
              <a:chOff x="1245947" y="1500667"/>
              <a:chExt cx="1639483" cy="1634461"/>
            </a:xfrm>
          </p:grpSpPr>
          <p:sp>
            <p:nvSpPr>
              <p:cNvPr id="407" name="正方形/長方形 406">
                <a:extLst>
                  <a:ext uri="{FF2B5EF4-FFF2-40B4-BE49-F238E27FC236}">
                    <a16:creationId xmlns:a16="http://schemas.microsoft.com/office/drawing/2014/main" id="{0EB1FE43-36E5-4E02-AC0D-F172F79017A4}"/>
                  </a:ext>
                </a:extLst>
              </p:cNvPr>
              <p:cNvSpPr/>
              <p:nvPr/>
            </p:nvSpPr>
            <p:spPr>
              <a:xfrm>
                <a:off x="1479864"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8" name="正方形/長方形 407">
                <a:extLst>
                  <a:ext uri="{FF2B5EF4-FFF2-40B4-BE49-F238E27FC236}">
                    <a16:creationId xmlns:a16="http://schemas.microsoft.com/office/drawing/2014/main" id="{EFA212ED-A78B-4863-AFAB-1202B002F068}"/>
                  </a:ext>
                </a:extLst>
              </p:cNvPr>
              <p:cNvSpPr/>
              <p:nvPr/>
            </p:nvSpPr>
            <p:spPr>
              <a:xfrm>
                <a:off x="1713781"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9" name="正方形/長方形 408">
                <a:extLst>
                  <a:ext uri="{FF2B5EF4-FFF2-40B4-BE49-F238E27FC236}">
                    <a16:creationId xmlns:a16="http://schemas.microsoft.com/office/drawing/2014/main" id="{C04C3A82-BBB0-4A73-ABFF-6518F1C14990}"/>
                  </a:ext>
                </a:extLst>
              </p:cNvPr>
              <p:cNvSpPr/>
              <p:nvPr/>
            </p:nvSpPr>
            <p:spPr>
              <a:xfrm>
                <a:off x="1947698"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0" name="正方形/長方形 409">
                <a:extLst>
                  <a:ext uri="{FF2B5EF4-FFF2-40B4-BE49-F238E27FC236}">
                    <a16:creationId xmlns:a16="http://schemas.microsoft.com/office/drawing/2014/main" id="{256A4D89-B676-42ED-A5F5-3C7D4ADCA670}"/>
                  </a:ext>
                </a:extLst>
              </p:cNvPr>
              <p:cNvSpPr/>
              <p:nvPr/>
            </p:nvSpPr>
            <p:spPr>
              <a:xfrm>
                <a:off x="2182647"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1" name="正方形/長方形 410">
                <a:extLst>
                  <a:ext uri="{FF2B5EF4-FFF2-40B4-BE49-F238E27FC236}">
                    <a16:creationId xmlns:a16="http://schemas.microsoft.com/office/drawing/2014/main" id="{A2DD9AA9-97DF-431C-9DC9-20BFC6C6201A}"/>
                  </a:ext>
                </a:extLst>
              </p:cNvPr>
              <p:cNvSpPr/>
              <p:nvPr/>
            </p:nvSpPr>
            <p:spPr>
              <a:xfrm>
                <a:off x="2416564"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2" name="正方形/長方形 411">
                <a:extLst>
                  <a:ext uri="{FF2B5EF4-FFF2-40B4-BE49-F238E27FC236}">
                    <a16:creationId xmlns:a16="http://schemas.microsoft.com/office/drawing/2014/main" id="{51993556-9D87-465D-AFA8-EA26B2405B25}"/>
                  </a:ext>
                </a:extLst>
              </p:cNvPr>
              <p:cNvSpPr/>
              <p:nvPr/>
            </p:nvSpPr>
            <p:spPr>
              <a:xfrm>
                <a:off x="2651513"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3" name="正方形/長方形 412">
                <a:extLst>
                  <a:ext uri="{FF2B5EF4-FFF2-40B4-BE49-F238E27FC236}">
                    <a16:creationId xmlns:a16="http://schemas.microsoft.com/office/drawing/2014/main" id="{F1BAA517-2EE2-40A2-B61F-27A6B5C52BC8}"/>
                  </a:ext>
                </a:extLst>
              </p:cNvPr>
              <p:cNvSpPr/>
              <p:nvPr/>
            </p:nvSpPr>
            <p:spPr>
              <a:xfrm>
                <a:off x="1245947" y="150066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4" name="正方形/長方形 413">
                <a:extLst>
                  <a:ext uri="{FF2B5EF4-FFF2-40B4-BE49-F238E27FC236}">
                    <a16:creationId xmlns:a16="http://schemas.microsoft.com/office/drawing/2014/main" id="{1DE17970-3BF9-4F81-A530-B7F11516A3CA}"/>
                  </a:ext>
                </a:extLst>
              </p:cNvPr>
              <p:cNvSpPr/>
              <p:nvPr/>
            </p:nvSpPr>
            <p:spPr>
              <a:xfrm>
                <a:off x="1479864"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5" name="正方形/長方形 414">
                <a:extLst>
                  <a:ext uri="{FF2B5EF4-FFF2-40B4-BE49-F238E27FC236}">
                    <a16:creationId xmlns:a16="http://schemas.microsoft.com/office/drawing/2014/main" id="{418AA5E6-35FF-407A-813D-F338D6EFA28F}"/>
                  </a:ext>
                </a:extLst>
              </p:cNvPr>
              <p:cNvSpPr/>
              <p:nvPr/>
            </p:nvSpPr>
            <p:spPr>
              <a:xfrm>
                <a:off x="1713781"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6" name="正方形/長方形 415">
                <a:extLst>
                  <a:ext uri="{FF2B5EF4-FFF2-40B4-BE49-F238E27FC236}">
                    <a16:creationId xmlns:a16="http://schemas.microsoft.com/office/drawing/2014/main" id="{B9CAAA5E-64CC-46BD-BE8B-F47D0CAD889A}"/>
                  </a:ext>
                </a:extLst>
              </p:cNvPr>
              <p:cNvSpPr/>
              <p:nvPr/>
            </p:nvSpPr>
            <p:spPr>
              <a:xfrm>
                <a:off x="1947698"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7" name="正方形/長方形 416">
                <a:extLst>
                  <a:ext uri="{FF2B5EF4-FFF2-40B4-BE49-F238E27FC236}">
                    <a16:creationId xmlns:a16="http://schemas.microsoft.com/office/drawing/2014/main" id="{073A789F-00BC-4991-BF00-AF2042A40890}"/>
                  </a:ext>
                </a:extLst>
              </p:cNvPr>
              <p:cNvSpPr/>
              <p:nvPr/>
            </p:nvSpPr>
            <p:spPr>
              <a:xfrm>
                <a:off x="2182647"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8" name="正方形/長方形 417">
                <a:extLst>
                  <a:ext uri="{FF2B5EF4-FFF2-40B4-BE49-F238E27FC236}">
                    <a16:creationId xmlns:a16="http://schemas.microsoft.com/office/drawing/2014/main" id="{FD651D68-7744-49DF-BF29-C970271C0B29}"/>
                  </a:ext>
                </a:extLst>
              </p:cNvPr>
              <p:cNvSpPr/>
              <p:nvPr/>
            </p:nvSpPr>
            <p:spPr>
              <a:xfrm>
                <a:off x="2416564"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9" name="正方形/長方形 418">
                <a:extLst>
                  <a:ext uri="{FF2B5EF4-FFF2-40B4-BE49-F238E27FC236}">
                    <a16:creationId xmlns:a16="http://schemas.microsoft.com/office/drawing/2014/main" id="{928AE90F-FC68-4AE4-B567-347DF5AC0A9E}"/>
                  </a:ext>
                </a:extLst>
              </p:cNvPr>
              <p:cNvSpPr/>
              <p:nvPr/>
            </p:nvSpPr>
            <p:spPr>
              <a:xfrm>
                <a:off x="2651513"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0" name="正方形/長方形 419">
                <a:extLst>
                  <a:ext uri="{FF2B5EF4-FFF2-40B4-BE49-F238E27FC236}">
                    <a16:creationId xmlns:a16="http://schemas.microsoft.com/office/drawing/2014/main" id="{D63D87CB-B0CF-4D13-A824-540CAA713365}"/>
                  </a:ext>
                </a:extLst>
              </p:cNvPr>
              <p:cNvSpPr/>
              <p:nvPr/>
            </p:nvSpPr>
            <p:spPr>
              <a:xfrm>
                <a:off x="1245947" y="17345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1" name="正方形/長方形 420">
                <a:extLst>
                  <a:ext uri="{FF2B5EF4-FFF2-40B4-BE49-F238E27FC236}">
                    <a16:creationId xmlns:a16="http://schemas.microsoft.com/office/drawing/2014/main" id="{0BF2E91B-51BC-4BD5-90C2-48ED56B36D85}"/>
                  </a:ext>
                </a:extLst>
              </p:cNvPr>
              <p:cNvSpPr/>
              <p:nvPr/>
            </p:nvSpPr>
            <p:spPr>
              <a:xfrm>
                <a:off x="1479864"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2" name="正方形/長方形 421">
                <a:extLst>
                  <a:ext uri="{FF2B5EF4-FFF2-40B4-BE49-F238E27FC236}">
                    <a16:creationId xmlns:a16="http://schemas.microsoft.com/office/drawing/2014/main" id="{0DD4610C-B22A-4C05-8BBE-6774AA73BDA7}"/>
                  </a:ext>
                </a:extLst>
              </p:cNvPr>
              <p:cNvSpPr/>
              <p:nvPr/>
            </p:nvSpPr>
            <p:spPr>
              <a:xfrm>
                <a:off x="1713781"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3" name="正方形/長方形 422">
                <a:extLst>
                  <a:ext uri="{FF2B5EF4-FFF2-40B4-BE49-F238E27FC236}">
                    <a16:creationId xmlns:a16="http://schemas.microsoft.com/office/drawing/2014/main" id="{40540B23-74D1-44C9-B342-E2199566896C}"/>
                  </a:ext>
                </a:extLst>
              </p:cNvPr>
              <p:cNvSpPr/>
              <p:nvPr/>
            </p:nvSpPr>
            <p:spPr>
              <a:xfrm>
                <a:off x="1947698"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4" name="正方形/長方形 423">
                <a:extLst>
                  <a:ext uri="{FF2B5EF4-FFF2-40B4-BE49-F238E27FC236}">
                    <a16:creationId xmlns:a16="http://schemas.microsoft.com/office/drawing/2014/main" id="{9AE1F6F3-D809-4ECA-8086-477946D62805}"/>
                  </a:ext>
                </a:extLst>
              </p:cNvPr>
              <p:cNvSpPr/>
              <p:nvPr/>
            </p:nvSpPr>
            <p:spPr>
              <a:xfrm>
                <a:off x="2182647"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5" name="正方形/長方形 424">
                <a:extLst>
                  <a:ext uri="{FF2B5EF4-FFF2-40B4-BE49-F238E27FC236}">
                    <a16:creationId xmlns:a16="http://schemas.microsoft.com/office/drawing/2014/main" id="{034FB5D4-CEC4-4B26-A8A1-D0EC510F049E}"/>
                  </a:ext>
                </a:extLst>
              </p:cNvPr>
              <p:cNvSpPr/>
              <p:nvPr/>
            </p:nvSpPr>
            <p:spPr>
              <a:xfrm>
                <a:off x="2416564"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6" name="正方形/長方形 425">
                <a:extLst>
                  <a:ext uri="{FF2B5EF4-FFF2-40B4-BE49-F238E27FC236}">
                    <a16:creationId xmlns:a16="http://schemas.microsoft.com/office/drawing/2014/main" id="{EDEF056F-859B-4E23-9AB8-D17F92B9065B}"/>
                  </a:ext>
                </a:extLst>
              </p:cNvPr>
              <p:cNvSpPr/>
              <p:nvPr/>
            </p:nvSpPr>
            <p:spPr>
              <a:xfrm>
                <a:off x="2651513"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7" name="正方形/長方形 426">
                <a:extLst>
                  <a:ext uri="{FF2B5EF4-FFF2-40B4-BE49-F238E27FC236}">
                    <a16:creationId xmlns:a16="http://schemas.microsoft.com/office/drawing/2014/main" id="{37FAFC95-88CF-4BB6-90C8-F42D91DE6C90}"/>
                  </a:ext>
                </a:extLst>
              </p:cNvPr>
              <p:cNvSpPr/>
              <p:nvPr/>
            </p:nvSpPr>
            <p:spPr>
              <a:xfrm>
                <a:off x="1245947" y="19685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8" name="正方形/長方形 427">
                <a:extLst>
                  <a:ext uri="{FF2B5EF4-FFF2-40B4-BE49-F238E27FC236}">
                    <a16:creationId xmlns:a16="http://schemas.microsoft.com/office/drawing/2014/main" id="{E684D786-54FC-43B9-AAC7-1714857D391F}"/>
                  </a:ext>
                </a:extLst>
              </p:cNvPr>
              <p:cNvSpPr/>
              <p:nvPr/>
            </p:nvSpPr>
            <p:spPr>
              <a:xfrm>
                <a:off x="1479864"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9" name="正方形/長方形 428">
                <a:extLst>
                  <a:ext uri="{FF2B5EF4-FFF2-40B4-BE49-F238E27FC236}">
                    <a16:creationId xmlns:a16="http://schemas.microsoft.com/office/drawing/2014/main" id="{FF1F92E1-DE8F-4F14-B901-43EC9FF5EDA8}"/>
                  </a:ext>
                </a:extLst>
              </p:cNvPr>
              <p:cNvSpPr/>
              <p:nvPr/>
            </p:nvSpPr>
            <p:spPr>
              <a:xfrm>
                <a:off x="1713781"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0" name="正方形/長方形 429">
                <a:extLst>
                  <a:ext uri="{FF2B5EF4-FFF2-40B4-BE49-F238E27FC236}">
                    <a16:creationId xmlns:a16="http://schemas.microsoft.com/office/drawing/2014/main" id="{EAE2E03E-39A9-4A0D-9DBC-84A70623302D}"/>
                  </a:ext>
                </a:extLst>
              </p:cNvPr>
              <p:cNvSpPr/>
              <p:nvPr/>
            </p:nvSpPr>
            <p:spPr>
              <a:xfrm>
                <a:off x="2182647"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1" name="正方形/長方形 430">
                <a:extLst>
                  <a:ext uri="{FF2B5EF4-FFF2-40B4-BE49-F238E27FC236}">
                    <a16:creationId xmlns:a16="http://schemas.microsoft.com/office/drawing/2014/main" id="{D7065E11-E9CF-4898-935C-81452E9B4365}"/>
                  </a:ext>
                </a:extLst>
              </p:cNvPr>
              <p:cNvSpPr/>
              <p:nvPr/>
            </p:nvSpPr>
            <p:spPr>
              <a:xfrm>
                <a:off x="2416564"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2" name="正方形/長方形 431">
                <a:extLst>
                  <a:ext uri="{FF2B5EF4-FFF2-40B4-BE49-F238E27FC236}">
                    <a16:creationId xmlns:a16="http://schemas.microsoft.com/office/drawing/2014/main" id="{E9E447DD-50DF-44E0-9CD6-74DEF57B9D2B}"/>
                  </a:ext>
                </a:extLst>
              </p:cNvPr>
              <p:cNvSpPr/>
              <p:nvPr/>
            </p:nvSpPr>
            <p:spPr>
              <a:xfrm>
                <a:off x="2651513"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3" name="正方形/長方形 432">
                <a:extLst>
                  <a:ext uri="{FF2B5EF4-FFF2-40B4-BE49-F238E27FC236}">
                    <a16:creationId xmlns:a16="http://schemas.microsoft.com/office/drawing/2014/main" id="{CE98A267-A612-4D74-8344-B156D54D3089}"/>
                  </a:ext>
                </a:extLst>
              </p:cNvPr>
              <p:cNvSpPr/>
              <p:nvPr/>
            </p:nvSpPr>
            <p:spPr>
              <a:xfrm>
                <a:off x="1245947" y="22009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4" name="正方形/長方形 433">
                <a:extLst>
                  <a:ext uri="{FF2B5EF4-FFF2-40B4-BE49-F238E27FC236}">
                    <a16:creationId xmlns:a16="http://schemas.microsoft.com/office/drawing/2014/main" id="{11CC52B0-9FFA-4FFB-86CE-FCA82F699B5E}"/>
                  </a:ext>
                </a:extLst>
              </p:cNvPr>
              <p:cNvSpPr/>
              <p:nvPr/>
            </p:nvSpPr>
            <p:spPr>
              <a:xfrm>
                <a:off x="1479864"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5" name="正方形/長方形 434">
                <a:extLst>
                  <a:ext uri="{FF2B5EF4-FFF2-40B4-BE49-F238E27FC236}">
                    <a16:creationId xmlns:a16="http://schemas.microsoft.com/office/drawing/2014/main" id="{6C6CDED7-F824-4D36-9D5B-C0C173D4339E}"/>
                  </a:ext>
                </a:extLst>
              </p:cNvPr>
              <p:cNvSpPr/>
              <p:nvPr/>
            </p:nvSpPr>
            <p:spPr>
              <a:xfrm>
                <a:off x="1713781"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6" name="正方形/長方形 435">
                <a:extLst>
                  <a:ext uri="{FF2B5EF4-FFF2-40B4-BE49-F238E27FC236}">
                    <a16:creationId xmlns:a16="http://schemas.microsoft.com/office/drawing/2014/main" id="{095F2A63-21CE-4DDF-8F37-944255B6A30C}"/>
                  </a:ext>
                </a:extLst>
              </p:cNvPr>
              <p:cNvSpPr/>
              <p:nvPr/>
            </p:nvSpPr>
            <p:spPr>
              <a:xfrm>
                <a:off x="1947698"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7" name="正方形/長方形 436">
                <a:extLst>
                  <a:ext uri="{FF2B5EF4-FFF2-40B4-BE49-F238E27FC236}">
                    <a16:creationId xmlns:a16="http://schemas.microsoft.com/office/drawing/2014/main" id="{7D8B1AE9-9793-48CC-ADDB-7722EF9BB8E4}"/>
                  </a:ext>
                </a:extLst>
              </p:cNvPr>
              <p:cNvSpPr/>
              <p:nvPr/>
            </p:nvSpPr>
            <p:spPr>
              <a:xfrm>
                <a:off x="2182647"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8" name="正方形/長方形 437">
                <a:extLst>
                  <a:ext uri="{FF2B5EF4-FFF2-40B4-BE49-F238E27FC236}">
                    <a16:creationId xmlns:a16="http://schemas.microsoft.com/office/drawing/2014/main" id="{E56658CE-CDCF-403F-879A-DFA87378916D}"/>
                  </a:ext>
                </a:extLst>
              </p:cNvPr>
              <p:cNvSpPr/>
              <p:nvPr/>
            </p:nvSpPr>
            <p:spPr>
              <a:xfrm>
                <a:off x="2416564"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9" name="正方形/長方形 438">
                <a:extLst>
                  <a:ext uri="{FF2B5EF4-FFF2-40B4-BE49-F238E27FC236}">
                    <a16:creationId xmlns:a16="http://schemas.microsoft.com/office/drawing/2014/main" id="{A9772DFB-A88D-41AB-B1C8-4E7004F57C9B}"/>
                  </a:ext>
                </a:extLst>
              </p:cNvPr>
              <p:cNvSpPr/>
              <p:nvPr/>
            </p:nvSpPr>
            <p:spPr>
              <a:xfrm>
                <a:off x="2651513"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0" name="正方形/長方形 439">
                <a:extLst>
                  <a:ext uri="{FF2B5EF4-FFF2-40B4-BE49-F238E27FC236}">
                    <a16:creationId xmlns:a16="http://schemas.microsoft.com/office/drawing/2014/main" id="{4FF66DB9-B41E-49D9-9314-7BE2645CA3B7}"/>
                  </a:ext>
                </a:extLst>
              </p:cNvPr>
              <p:cNvSpPr/>
              <p:nvPr/>
            </p:nvSpPr>
            <p:spPr>
              <a:xfrm>
                <a:off x="1245947" y="2433377"/>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1" name="正方形/長方形 440">
                <a:extLst>
                  <a:ext uri="{FF2B5EF4-FFF2-40B4-BE49-F238E27FC236}">
                    <a16:creationId xmlns:a16="http://schemas.microsoft.com/office/drawing/2014/main" id="{B5CD88DD-32E3-4179-99E7-3F89DEBDA758}"/>
                  </a:ext>
                </a:extLst>
              </p:cNvPr>
              <p:cNvSpPr/>
              <p:nvPr/>
            </p:nvSpPr>
            <p:spPr>
              <a:xfrm>
                <a:off x="1479864"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2" name="正方形/長方形 441">
                <a:extLst>
                  <a:ext uri="{FF2B5EF4-FFF2-40B4-BE49-F238E27FC236}">
                    <a16:creationId xmlns:a16="http://schemas.microsoft.com/office/drawing/2014/main" id="{0ED5D187-E61E-4F34-878B-4A34C3596530}"/>
                  </a:ext>
                </a:extLst>
              </p:cNvPr>
              <p:cNvSpPr/>
              <p:nvPr/>
            </p:nvSpPr>
            <p:spPr>
              <a:xfrm>
                <a:off x="1713781"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3" name="正方形/長方形 442">
                <a:extLst>
                  <a:ext uri="{FF2B5EF4-FFF2-40B4-BE49-F238E27FC236}">
                    <a16:creationId xmlns:a16="http://schemas.microsoft.com/office/drawing/2014/main" id="{EB8D3378-F68D-4FC8-AC22-8790BCA20F95}"/>
                  </a:ext>
                </a:extLst>
              </p:cNvPr>
              <p:cNvSpPr/>
              <p:nvPr/>
            </p:nvSpPr>
            <p:spPr>
              <a:xfrm>
                <a:off x="1947698"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4" name="正方形/長方形 443">
                <a:extLst>
                  <a:ext uri="{FF2B5EF4-FFF2-40B4-BE49-F238E27FC236}">
                    <a16:creationId xmlns:a16="http://schemas.microsoft.com/office/drawing/2014/main" id="{4BBCEEB3-0DEF-4E84-9357-59808E90DAAD}"/>
                  </a:ext>
                </a:extLst>
              </p:cNvPr>
              <p:cNvSpPr/>
              <p:nvPr/>
            </p:nvSpPr>
            <p:spPr>
              <a:xfrm>
                <a:off x="2182647"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5" name="正方形/長方形 444">
                <a:extLst>
                  <a:ext uri="{FF2B5EF4-FFF2-40B4-BE49-F238E27FC236}">
                    <a16:creationId xmlns:a16="http://schemas.microsoft.com/office/drawing/2014/main" id="{5C11079E-BB83-4B1A-BA63-5629EF0DA31D}"/>
                  </a:ext>
                </a:extLst>
              </p:cNvPr>
              <p:cNvSpPr/>
              <p:nvPr/>
            </p:nvSpPr>
            <p:spPr>
              <a:xfrm>
                <a:off x="2416564"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6" name="正方形/長方形 445">
                <a:extLst>
                  <a:ext uri="{FF2B5EF4-FFF2-40B4-BE49-F238E27FC236}">
                    <a16:creationId xmlns:a16="http://schemas.microsoft.com/office/drawing/2014/main" id="{4F415570-A9E7-4525-94C1-7F405A49AEEA}"/>
                  </a:ext>
                </a:extLst>
              </p:cNvPr>
              <p:cNvSpPr/>
              <p:nvPr/>
            </p:nvSpPr>
            <p:spPr>
              <a:xfrm>
                <a:off x="2651513"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7" name="正方形/長方形 446">
                <a:extLst>
                  <a:ext uri="{FF2B5EF4-FFF2-40B4-BE49-F238E27FC236}">
                    <a16:creationId xmlns:a16="http://schemas.microsoft.com/office/drawing/2014/main" id="{910CDE32-3E0B-475A-BDD0-0DC1E0BB2241}"/>
                  </a:ext>
                </a:extLst>
              </p:cNvPr>
              <p:cNvSpPr/>
              <p:nvPr/>
            </p:nvSpPr>
            <p:spPr>
              <a:xfrm>
                <a:off x="1245947"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8" name="正方形/長方形 447">
                <a:extLst>
                  <a:ext uri="{FF2B5EF4-FFF2-40B4-BE49-F238E27FC236}">
                    <a16:creationId xmlns:a16="http://schemas.microsoft.com/office/drawing/2014/main" id="{401B5190-8CA7-4D0F-A162-C19C48374CEA}"/>
                  </a:ext>
                </a:extLst>
              </p:cNvPr>
              <p:cNvSpPr/>
              <p:nvPr/>
            </p:nvSpPr>
            <p:spPr>
              <a:xfrm>
                <a:off x="2651513" y="266729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9" name="正方形/長方形 448">
                <a:extLst>
                  <a:ext uri="{FF2B5EF4-FFF2-40B4-BE49-F238E27FC236}">
                    <a16:creationId xmlns:a16="http://schemas.microsoft.com/office/drawing/2014/main" id="{63D83296-6C61-45F3-B7B9-621C23764652}"/>
                  </a:ext>
                </a:extLst>
              </p:cNvPr>
              <p:cNvSpPr/>
              <p:nvPr/>
            </p:nvSpPr>
            <p:spPr>
              <a:xfrm>
                <a:off x="1479864"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0" name="正方形/長方形 449">
                <a:extLst>
                  <a:ext uri="{FF2B5EF4-FFF2-40B4-BE49-F238E27FC236}">
                    <a16:creationId xmlns:a16="http://schemas.microsoft.com/office/drawing/2014/main" id="{A1E8AF10-9608-4A30-B115-4C44A79E00D0}"/>
                  </a:ext>
                </a:extLst>
              </p:cNvPr>
              <p:cNvSpPr/>
              <p:nvPr/>
            </p:nvSpPr>
            <p:spPr>
              <a:xfrm>
                <a:off x="1713781"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1" name="正方形/長方形 450">
                <a:extLst>
                  <a:ext uri="{FF2B5EF4-FFF2-40B4-BE49-F238E27FC236}">
                    <a16:creationId xmlns:a16="http://schemas.microsoft.com/office/drawing/2014/main" id="{B0FF5784-3BAA-40CE-85DD-217B6621B1B4}"/>
                  </a:ext>
                </a:extLst>
              </p:cNvPr>
              <p:cNvSpPr/>
              <p:nvPr/>
            </p:nvSpPr>
            <p:spPr>
              <a:xfrm>
                <a:off x="1947698"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2" name="正方形/長方形 451">
                <a:extLst>
                  <a:ext uri="{FF2B5EF4-FFF2-40B4-BE49-F238E27FC236}">
                    <a16:creationId xmlns:a16="http://schemas.microsoft.com/office/drawing/2014/main" id="{7CE76E73-E5D6-4AE0-AAF4-6C2BEE058460}"/>
                  </a:ext>
                </a:extLst>
              </p:cNvPr>
              <p:cNvSpPr/>
              <p:nvPr/>
            </p:nvSpPr>
            <p:spPr>
              <a:xfrm>
                <a:off x="2182647"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3" name="正方形/長方形 452">
                <a:extLst>
                  <a:ext uri="{FF2B5EF4-FFF2-40B4-BE49-F238E27FC236}">
                    <a16:creationId xmlns:a16="http://schemas.microsoft.com/office/drawing/2014/main" id="{59E83D0D-CCCC-46DB-9F72-60954B30B85D}"/>
                  </a:ext>
                </a:extLst>
              </p:cNvPr>
              <p:cNvSpPr/>
              <p:nvPr/>
            </p:nvSpPr>
            <p:spPr>
              <a:xfrm>
                <a:off x="2416564"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4" name="正方形/長方形 453">
                <a:extLst>
                  <a:ext uri="{FF2B5EF4-FFF2-40B4-BE49-F238E27FC236}">
                    <a16:creationId xmlns:a16="http://schemas.microsoft.com/office/drawing/2014/main" id="{542FCF53-79F7-4ADF-BC86-79A2AC23FA3A}"/>
                  </a:ext>
                </a:extLst>
              </p:cNvPr>
              <p:cNvSpPr/>
              <p:nvPr/>
            </p:nvSpPr>
            <p:spPr>
              <a:xfrm>
                <a:off x="2651513"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5" name="正方形/長方形 454">
                <a:extLst>
                  <a:ext uri="{FF2B5EF4-FFF2-40B4-BE49-F238E27FC236}">
                    <a16:creationId xmlns:a16="http://schemas.microsoft.com/office/drawing/2014/main" id="{B16876EA-0DA0-40CB-A34F-56B5493B506A}"/>
                  </a:ext>
                </a:extLst>
              </p:cNvPr>
              <p:cNvSpPr/>
              <p:nvPr/>
            </p:nvSpPr>
            <p:spPr>
              <a:xfrm>
                <a:off x="1245947" y="29012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6" name="楕円 455">
                <a:extLst>
                  <a:ext uri="{FF2B5EF4-FFF2-40B4-BE49-F238E27FC236}">
                    <a16:creationId xmlns:a16="http://schemas.microsoft.com/office/drawing/2014/main" id="{AE7ACC55-2EF1-4A56-AAE1-1F5899560DF0}"/>
                  </a:ext>
                </a:extLst>
              </p:cNvPr>
              <p:cNvSpPr/>
              <p:nvPr/>
            </p:nvSpPr>
            <p:spPr>
              <a:xfrm>
                <a:off x="1245948" y="1500667"/>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7" name="正方形/長方形 456">
                <a:extLst>
                  <a:ext uri="{FF2B5EF4-FFF2-40B4-BE49-F238E27FC236}">
                    <a16:creationId xmlns:a16="http://schemas.microsoft.com/office/drawing/2014/main" id="{0AAC9DC6-F0A3-42FB-9F2E-15BD4A483CFA}"/>
                  </a:ext>
                </a:extLst>
              </p:cNvPr>
              <p:cNvSpPr/>
              <p:nvPr/>
            </p:nvSpPr>
            <p:spPr>
              <a:xfrm>
                <a:off x="1947698" y="2200939"/>
                <a:ext cx="233917" cy="233917"/>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sp>
          <p:nvSpPr>
            <p:cNvPr id="25" name="正方形/長方形 24">
              <a:extLst>
                <a:ext uri="{FF2B5EF4-FFF2-40B4-BE49-F238E27FC236}">
                  <a16:creationId xmlns:a16="http://schemas.microsoft.com/office/drawing/2014/main" id="{B782908F-DCFB-4C55-949C-AB4B84450BE9}"/>
                </a:ext>
              </a:extLst>
            </p:cNvPr>
            <p:cNvSpPr/>
            <p:nvPr/>
          </p:nvSpPr>
          <p:spPr>
            <a:xfrm>
              <a:off x="574261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id="{58A799D2-5806-48D0-913E-2617F6B55EAD}"/>
                </a:ext>
              </a:extLst>
            </p:cNvPr>
            <p:cNvSpPr/>
            <p:nvPr/>
          </p:nvSpPr>
          <p:spPr>
            <a:xfrm>
              <a:off x="597653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id="{86F217C8-E543-4ABE-909C-3BA4D57FE2E0}"/>
                </a:ext>
              </a:extLst>
            </p:cNvPr>
            <p:cNvSpPr/>
            <p:nvPr/>
          </p:nvSpPr>
          <p:spPr>
            <a:xfrm>
              <a:off x="621044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id="{1D5DF7DB-1DF9-4D08-B9C3-C5B6A407E2E2}"/>
                </a:ext>
              </a:extLst>
            </p:cNvPr>
            <p:cNvSpPr/>
            <p:nvPr/>
          </p:nvSpPr>
          <p:spPr>
            <a:xfrm>
              <a:off x="644539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id="{B31DF460-1D2D-420A-A033-21116D32B0BC}"/>
                </a:ext>
              </a:extLst>
            </p:cNvPr>
            <p:cNvSpPr/>
            <p:nvPr/>
          </p:nvSpPr>
          <p:spPr>
            <a:xfrm>
              <a:off x="667931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id="{E8CAFC85-5573-42DD-9584-17C538CADEF3}"/>
                </a:ext>
              </a:extLst>
            </p:cNvPr>
            <p:cNvSpPr/>
            <p:nvPr/>
          </p:nvSpPr>
          <p:spPr>
            <a:xfrm>
              <a:off x="6914263"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id="{0A5E245A-3B89-4B27-8EA1-685BDDF34F85}"/>
                </a:ext>
              </a:extLst>
            </p:cNvPr>
            <p:cNvSpPr/>
            <p:nvPr/>
          </p:nvSpPr>
          <p:spPr>
            <a:xfrm>
              <a:off x="550869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id="{081FCB4E-1568-4478-B120-6BB73FC39631}"/>
                </a:ext>
              </a:extLst>
            </p:cNvPr>
            <p:cNvSpPr/>
            <p:nvPr/>
          </p:nvSpPr>
          <p:spPr>
            <a:xfrm>
              <a:off x="574261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id="{C1C000EC-E95E-41B1-BE30-D961D3E6C8AE}"/>
                </a:ext>
              </a:extLst>
            </p:cNvPr>
            <p:cNvSpPr/>
            <p:nvPr/>
          </p:nvSpPr>
          <p:spPr>
            <a:xfrm>
              <a:off x="597653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id="{896AD391-4761-4615-A38C-1BEB5A22362E}"/>
                </a:ext>
              </a:extLst>
            </p:cNvPr>
            <p:cNvSpPr/>
            <p:nvPr/>
          </p:nvSpPr>
          <p:spPr>
            <a:xfrm>
              <a:off x="621044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id="{243721F8-A0BC-4058-83BD-39ACBD6DD38D}"/>
                </a:ext>
              </a:extLst>
            </p:cNvPr>
            <p:cNvSpPr/>
            <p:nvPr/>
          </p:nvSpPr>
          <p:spPr>
            <a:xfrm>
              <a:off x="644539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id="{5D20817C-6241-44D1-A099-EB878975486F}"/>
                </a:ext>
              </a:extLst>
            </p:cNvPr>
            <p:cNvSpPr/>
            <p:nvPr/>
          </p:nvSpPr>
          <p:spPr>
            <a:xfrm>
              <a:off x="667931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id="{82180FDE-B845-47F4-A551-D275E0FF50A9}"/>
                </a:ext>
              </a:extLst>
            </p:cNvPr>
            <p:cNvSpPr/>
            <p:nvPr/>
          </p:nvSpPr>
          <p:spPr>
            <a:xfrm>
              <a:off x="6914263"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id="{5C4D5951-0498-4CFD-A15B-B88F5EA09A5E}"/>
                </a:ext>
              </a:extLst>
            </p:cNvPr>
            <p:cNvSpPr/>
            <p:nvPr/>
          </p:nvSpPr>
          <p:spPr>
            <a:xfrm>
              <a:off x="550869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id="{F4F84D82-500F-40C8-9899-0A5E77B712D2}"/>
                </a:ext>
              </a:extLst>
            </p:cNvPr>
            <p:cNvSpPr/>
            <p:nvPr/>
          </p:nvSpPr>
          <p:spPr>
            <a:xfrm>
              <a:off x="574261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id="{CE2FACD0-37EF-4C34-BD56-FDB61F0224EC}"/>
                </a:ext>
              </a:extLst>
            </p:cNvPr>
            <p:cNvSpPr/>
            <p:nvPr/>
          </p:nvSpPr>
          <p:spPr>
            <a:xfrm>
              <a:off x="597653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id="{FF009E83-F15C-4B3D-A3F9-26F3B150AF7C}"/>
                </a:ext>
              </a:extLst>
            </p:cNvPr>
            <p:cNvSpPr/>
            <p:nvPr/>
          </p:nvSpPr>
          <p:spPr>
            <a:xfrm>
              <a:off x="621044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id="{47A9A7B1-BC1F-42FB-B974-71F648BEBDEE}"/>
                </a:ext>
              </a:extLst>
            </p:cNvPr>
            <p:cNvSpPr/>
            <p:nvPr/>
          </p:nvSpPr>
          <p:spPr>
            <a:xfrm>
              <a:off x="644539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id="{748EDEE7-B853-4C00-A66D-27957E969E32}"/>
                </a:ext>
              </a:extLst>
            </p:cNvPr>
            <p:cNvSpPr/>
            <p:nvPr/>
          </p:nvSpPr>
          <p:spPr>
            <a:xfrm>
              <a:off x="667931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id="{B1A1A80C-FEB9-45E9-AA99-634098263D83}"/>
                </a:ext>
              </a:extLst>
            </p:cNvPr>
            <p:cNvSpPr/>
            <p:nvPr/>
          </p:nvSpPr>
          <p:spPr>
            <a:xfrm>
              <a:off x="6914263"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id="{0FB4ACBD-AA8B-43D7-9E31-3A0E74EDE4BE}"/>
                </a:ext>
              </a:extLst>
            </p:cNvPr>
            <p:cNvSpPr/>
            <p:nvPr/>
          </p:nvSpPr>
          <p:spPr>
            <a:xfrm>
              <a:off x="550869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id="{28E056F3-3418-4372-9A92-825E551402F7}"/>
                </a:ext>
              </a:extLst>
            </p:cNvPr>
            <p:cNvSpPr/>
            <p:nvPr/>
          </p:nvSpPr>
          <p:spPr>
            <a:xfrm>
              <a:off x="574261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id="{B8EAD089-BFC5-4B0F-845A-6FC5AD5338BC}"/>
                </a:ext>
              </a:extLst>
            </p:cNvPr>
            <p:cNvSpPr/>
            <p:nvPr/>
          </p:nvSpPr>
          <p:spPr>
            <a:xfrm>
              <a:off x="597653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id="{7E93690C-EE61-4256-B7F2-FD7A7F2157D7}"/>
                </a:ext>
              </a:extLst>
            </p:cNvPr>
            <p:cNvSpPr/>
            <p:nvPr/>
          </p:nvSpPr>
          <p:spPr>
            <a:xfrm>
              <a:off x="644539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id="{E2780D73-DC91-4F4F-AA79-53BCD559D968}"/>
                </a:ext>
              </a:extLst>
            </p:cNvPr>
            <p:cNvSpPr/>
            <p:nvPr/>
          </p:nvSpPr>
          <p:spPr>
            <a:xfrm>
              <a:off x="667931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id="{053D454F-0E09-43B0-B5B7-1C8165B7158B}"/>
                </a:ext>
              </a:extLst>
            </p:cNvPr>
            <p:cNvSpPr/>
            <p:nvPr/>
          </p:nvSpPr>
          <p:spPr>
            <a:xfrm>
              <a:off x="6914263"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id="{C1D693E7-147A-4F42-B750-99D43B6E18C3}"/>
                </a:ext>
              </a:extLst>
            </p:cNvPr>
            <p:cNvSpPr/>
            <p:nvPr/>
          </p:nvSpPr>
          <p:spPr>
            <a:xfrm>
              <a:off x="550869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id="{FF643061-27A2-4D8F-B41E-C9C1ED0E1739}"/>
                </a:ext>
              </a:extLst>
            </p:cNvPr>
            <p:cNvSpPr/>
            <p:nvPr/>
          </p:nvSpPr>
          <p:spPr>
            <a:xfrm>
              <a:off x="574261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id="{FC3572C2-F4D1-4FAA-A8AB-BB030E635A05}"/>
                </a:ext>
              </a:extLst>
            </p:cNvPr>
            <p:cNvSpPr/>
            <p:nvPr/>
          </p:nvSpPr>
          <p:spPr>
            <a:xfrm>
              <a:off x="597653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id="{1421DC27-E7FD-428C-9A31-240F0615D482}"/>
                </a:ext>
              </a:extLst>
            </p:cNvPr>
            <p:cNvSpPr/>
            <p:nvPr/>
          </p:nvSpPr>
          <p:spPr>
            <a:xfrm>
              <a:off x="621044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id="{07E186E9-D0FF-4AF9-A0EA-B6241B300881}"/>
                </a:ext>
              </a:extLst>
            </p:cNvPr>
            <p:cNvSpPr/>
            <p:nvPr/>
          </p:nvSpPr>
          <p:spPr>
            <a:xfrm>
              <a:off x="644539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id="{D1A7EC27-DA04-4FB6-A790-CADE0FA549D8}"/>
                </a:ext>
              </a:extLst>
            </p:cNvPr>
            <p:cNvSpPr/>
            <p:nvPr/>
          </p:nvSpPr>
          <p:spPr>
            <a:xfrm>
              <a:off x="667931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id="{0F536570-2D95-494C-BE37-5826C60F5985}"/>
                </a:ext>
              </a:extLst>
            </p:cNvPr>
            <p:cNvSpPr/>
            <p:nvPr/>
          </p:nvSpPr>
          <p:spPr>
            <a:xfrm>
              <a:off x="6914263"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正方形/長方形 58">
              <a:extLst>
                <a:ext uri="{FF2B5EF4-FFF2-40B4-BE49-F238E27FC236}">
                  <a16:creationId xmlns:a16="http://schemas.microsoft.com/office/drawing/2014/main" id="{F3DAFFB2-191C-45FD-9EEB-F893A8F85113}"/>
                </a:ext>
              </a:extLst>
            </p:cNvPr>
            <p:cNvSpPr/>
            <p:nvPr/>
          </p:nvSpPr>
          <p:spPr>
            <a:xfrm>
              <a:off x="550869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 name="正方形/長方形 59">
              <a:extLst>
                <a:ext uri="{FF2B5EF4-FFF2-40B4-BE49-F238E27FC236}">
                  <a16:creationId xmlns:a16="http://schemas.microsoft.com/office/drawing/2014/main" id="{EEA13A97-B73B-4F9B-953B-051A64E5818F}"/>
                </a:ext>
              </a:extLst>
            </p:cNvPr>
            <p:cNvSpPr/>
            <p:nvPr/>
          </p:nvSpPr>
          <p:spPr>
            <a:xfrm>
              <a:off x="574261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1" name="正方形/長方形 60">
              <a:extLst>
                <a:ext uri="{FF2B5EF4-FFF2-40B4-BE49-F238E27FC236}">
                  <a16:creationId xmlns:a16="http://schemas.microsoft.com/office/drawing/2014/main" id="{4E5A44E5-10BD-41D8-87AC-1AEFEE9A022F}"/>
                </a:ext>
              </a:extLst>
            </p:cNvPr>
            <p:cNvSpPr/>
            <p:nvPr/>
          </p:nvSpPr>
          <p:spPr>
            <a:xfrm>
              <a:off x="597653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2" name="正方形/長方形 61">
              <a:extLst>
                <a:ext uri="{FF2B5EF4-FFF2-40B4-BE49-F238E27FC236}">
                  <a16:creationId xmlns:a16="http://schemas.microsoft.com/office/drawing/2014/main" id="{0044FACD-C693-4E66-ACD8-D3AAA4A2EC20}"/>
                </a:ext>
              </a:extLst>
            </p:cNvPr>
            <p:cNvSpPr/>
            <p:nvPr/>
          </p:nvSpPr>
          <p:spPr>
            <a:xfrm>
              <a:off x="621044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 name="正方形/長方形 62">
              <a:extLst>
                <a:ext uri="{FF2B5EF4-FFF2-40B4-BE49-F238E27FC236}">
                  <a16:creationId xmlns:a16="http://schemas.microsoft.com/office/drawing/2014/main" id="{83F8609A-6DB9-42C9-9E34-97861464B051}"/>
                </a:ext>
              </a:extLst>
            </p:cNvPr>
            <p:cNvSpPr/>
            <p:nvPr/>
          </p:nvSpPr>
          <p:spPr>
            <a:xfrm>
              <a:off x="644539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 name="正方形/長方形 63">
              <a:extLst>
                <a:ext uri="{FF2B5EF4-FFF2-40B4-BE49-F238E27FC236}">
                  <a16:creationId xmlns:a16="http://schemas.microsoft.com/office/drawing/2014/main" id="{A40C1A30-C6AC-408D-9AA9-845FB2514EFF}"/>
                </a:ext>
              </a:extLst>
            </p:cNvPr>
            <p:cNvSpPr/>
            <p:nvPr/>
          </p:nvSpPr>
          <p:spPr>
            <a:xfrm>
              <a:off x="667931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A8D943EE-42D2-4E60-92BF-48FBF55EFE40}"/>
                </a:ext>
              </a:extLst>
            </p:cNvPr>
            <p:cNvSpPr/>
            <p:nvPr/>
          </p:nvSpPr>
          <p:spPr>
            <a:xfrm>
              <a:off x="691426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CA0231CE-EFB3-4AF7-A4CE-11013E57F66D}"/>
                </a:ext>
              </a:extLst>
            </p:cNvPr>
            <p:cNvSpPr/>
            <p:nvPr/>
          </p:nvSpPr>
          <p:spPr>
            <a:xfrm>
              <a:off x="550869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BD3CC01E-9611-4CF8-BC96-8DAAAAB8C86F}"/>
                </a:ext>
              </a:extLst>
            </p:cNvPr>
            <p:cNvSpPr/>
            <p:nvPr/>
          </p:nvSpPr>
          <p:spPr>
            <a:xfrm>
              <a:off x="691426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59658F93-519F-4346-8F8C-86040068EC25}"/>
                </a:ext>
              </a:extLst>
            </p:cNvPr>
            <p:cNvSpPr/>
            <p:nvPr/>
          </p:nvSpPr>
          <p:spPr>
            <a:xfrm>
              <a:off x="574261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F3C6A134-1680-485A-AC56-854C5E562E3A}"/>
                </a:ext>
              </a:extLst>
            </p:cNvPr>
            <p:cNvSpPr/>
            <p:nvPr/>
          </p:nvSpPr>
          <p:spPr>
            <a:xfrm>
              <a:off x="597653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129C8CC1-7E24-4D0B-8688-F1D7089D1CAB}"/>
                </a:ext>
              </a:extLst>
            </p:cNvPr>
            <p:cNvSpPr/>
            <p:nvPr/>
          </p:nvSpPr>
          <p:spPr>
            <a:xfrm>
              <a:off x="621044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3632332F-FDC1-4B59-BE3F-B4ACB5B3038F}"/>
                </a:ext>
              </a:extLst>
            </p:cNvPr>
            <p:cNvSpPr/>
            <p:nvPr/>
          </p:nvSpPr>
          <p:spPr>
            <a:xfrm>
              <a:off x="644539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7E671D42-C4CA-4CF3-BAC4-01A77FD347CF}"/>
                </a:ext>
              </a:extLst>
            </p:cNvPr>
            <p:cNvSpPr/>
            <p:nvPr/>
          </p:nvSpPr>
          <p:spPr>
            <a:xfrm>
              <a:off x="667931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108FD675-2DB0-4804-8B43-CB3D5FCE4679}"/>
                </a:ext>
              </a:extLst>
            </p:cNvPr>
            <p:cNvSpPr/>
            <p:nvPr/>
          </p:nvSpPr>
          <p:spPr>
            <a:xfrm>
              <a:off x="6914263"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B71607A1-603B-4556-840E-06EA47A311A1}"/>
                </a:ext>
              </a:extLst>
            </p:cNvPr>
            <p:cNvSpPr/>
            <p:nvPr/>
          </p:nvSpPr>
          <p:spPr>
            <a:xfrm>
              <a:off x="550869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楕円 74">
              <a:extLst>
                <a:ext uri="{FF2B5EF4-FFF2-40B4-BE49-F238E27FC236}">
                  <a16:creationId xmlns:a16="http://schemas.microsoft.com/office/drawing/2014/main" id="{31D35299-F9FF-4F12-A80C-8F401002EC8E}"/>
                </a:ext>
              </a:extLst>
            </p:cNvPr>
            <p:cNvSpPr/>
            <p:nvPr/>
          </p:nvSpPr>
          <p:spPr>
            <a:xfrm>
              <a:off x="5508697"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8C97FE10-97A4-4365-8158-33B82464CEE8}"/>
                </a:ext>
              </a:extLst>
            </p:cNvPr>
            <p:cNvSpPr/>
            <p:nvPr/>
          </p:nvSpPr>
          <p:spPr>
            <a:xfrm>
              <a:off x="6210448" y="4129273"/>
              <a:ext cx="233917" cy="2339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1438E41-8B22-479E-BA79-68AED0BD1149}"/>
                </a:ext>
              </a:extLst>
            </p:cNvPr>
            <p:cNvSpPr/>
            <p:nvPr/>
          </p:nvSpPr>
          <p:spPr>
            <a:xfrm>
              <a:off x="737792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4679C9DE-ECED-46EB-9C81-FC1A29B2F72B}"/>
                </a:ext>
              </a:extLst>
            </p:cNvPr>
            <p:cNvSpPr/>
            <p:nvPr/>
          </p:nvSpPr>
          <p:spPr>
            <a:xfrm>
              <a:off x="761184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4E12620B-C186-4267-A4E7-4951D5F29184}"/>
                </a:ext>
              </a:extLst>
            </p:cNvPr>
            <p:cNvSpPr/>
            <p:nvPr/>
          </p:nvSpPr>
          <p:spPr>
            <a:xfrm>
              <a:off x="784575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0A8F676F-0103-4880-B28D-541B114DE86B}"/>
                </a:ext>
              </a:extLst>
            </p:cNvPr>
            <p:cNvSpPr/>
            <p:nvPr/>
          </p:nvSpPr>
          <p:spPr>
            <a:xfrm>
              <a:off x="808070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5BD492C2-9827-485D-BDFF-573DA9B033FD}"/>
                </a:ext>
              </a:extLst>
            </p:cNvPr>
            <p:cNvSpPr/>
            <p:nvPr/>
          </p:nvSpPr>
          <p:spPr>
            <a:xfrm>
              <a:off x="8314624"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2914C62C-7636-4177-A59F-E445F88E5157}"/>
                </a:ext>
              </a:extLst>
            </p:cNvPr>
            <p:cNvSpPr/>
            <p:nvPr/>
          </p:nvSpPr>
          <p:spPr>
            <a:xfrm>
              <a:off x="8549573"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EB9B9EF7-10D2-4577-93C7-1522E7AB01A3}"/>
                </a:ext>
              </a:extLst>
            </p:cNvPr>
            <p:cNvSpPr/>
            <p:nvPr/>
          </p:nvSpPr>
          <p:spPr>
            <a:xfrm>
              <a:off x="714400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E5E0A001-EEAA-4308-9973-768CB503AB2C}"/>
                </a:ext>
              </a:extLst>
            </p:cNvPr>
            <p:cNvSpPr/>
            <p:nvPr/>
          </p:nvSpPr>
          <p:spPr>
            <a:xfrm>
              <a:off x="737792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47DC29F9-EAE8-4B06-A26E-EDEB42499E74}"/>
                </a:ext>
              </a:extLst>
            </p:cNvPr>
            <p:cNvSpPr/>
            <p:nvPr/>
          </p:nvSpPr>
          <p:spPr>
            <a:xfrm>
              <a:off x="761184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9DCCFD50-AE43-4F55-9ACB-74CD3A8338F2}"/>
                </a:ext>
              </a:extLst>
            </p:cNvPr>
            <p:cNvSpPr/>
            <p:nvPr/>
          </p:nvSpPr>
          <p:spPr>
            <a:xfrm>
              <a:off x="784575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30C9D13C-FD96-4A54-8A57-E75779EF7DBF}"/>
                </a:ext>
              </a:extLst>
            </p:cNvPr>
            <p:cNvSpPr/>
            <p:nvPr/>
          </p:nvSpPr>
          <p:spPr>
            <a:xfrm>
              <a:off x="808070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CC6A4F53-EF2B-401D-9BF0-E202BB2D8001}"/>
                </a:ext>
              </a:extLst>
            </p:cNvPr>
            <p:cNvSpPr/>
            <p:nvPr/>
          </p:nvSpPr>
          <p:spPr>
            <a:xfrm>
              <a:off x="8314624"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43C54D37-8138-45C9-B11A-9CC36F6D3C50}"/>
                </a:ext>
              </a:extLst>
            </p:cNvPr>
            <p:cNvSpPr/>
            <p:nvPr/>
          </p:nvSpPr>
          <p:spPr>
            <a:xfrm>
              <a:off x="8549573"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7479ACD5-CB77-47CB-9604-E8281496E09A}"/>
                </a:ext>
              </a:extLst>
            </p:cNvPr>
            <p:cNvSpPr/>
            <p:nvPr/>
          </p:nvSpPr>
          <p:spPr>
            <a:xfrm>
              <a:off x="714400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DA39F130-8E00-415A-ADFA-22C5DB47D62F}"/>
                </a:ext>
              </a:extLst>
            </p:cNvPr>
            <p:cNvSpPr/>
            <p:nvPr/>
          </p:nvSpPr>
          <p:spPr>
            <a:xfrm>
              <a:off x="737792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AD6101F4-65A5-4F98-A887-20ABA17E6F22}"/>
                </a:ext>
              </a:extLst>
            </p:cNvPr>
            <p:cNvSpPr/>
            <p:nvPr/>
          </p:nvSpPr>
          <p:spPr>
            <a:xfrm>
              <a:off x="761184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E5C2B5BF-E460-4CC6-8CCE-558D75EAADCC}"/>
                </a:ext>
              </a:extLst>
            </p:cNvPr>
            <p:cNvSpPr/>
            <p:nvPr/>
          </p:nvSpPr>
          <p:spPr>
            <a:xfrm>
              <a:off x="784575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52A79B11-1D65-4EAF-8317-EC2094AA6348}"/>
                </a:ext>
              </a:extLst>
            </p:cNvPr>
            <p:cNvSpPr/>
            <p:nvPr/>
          </p:nvSpPr>
          <p:spPr>
            <a:xfrm>
              <a:off x="808070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AAEB66D6-4114-4D57-9C82-D91151BDBE18}"/>
                </a:ext>
              </a:extLst>
            </p:cNvPr>
            <p:cNvSpPr/>
            <p:nvPr/>
          </p:nvSpPr>
          <p:spPr>
            <a:xfrm>
              <a:off x="8314624"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0175A8D4-4DDE-4F83-8FA3-CE2B38DBBE20}"/>
                </a:ext>
              </a:extLst>
            </p:cNvPr>
            <p:cNvSpPr/>
            <p:nvPr/>
          </p:nvSpPr>
          <p:spPr>
            <a:xfrm>
              <a:off x="8549573"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3B0606CF-1338-4770-98A8-0F3046A75D05}"/>
                </a:ext>
              </a:extLst>
            </p:cNvPr>
            <p:cNvSpPr/>
            <p:nvPr/>
          </p:nvSpPr>
          <p:spPr>
            <a:xfrm>
              <a:off x="714400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3DF01020-9439-4422-B139-9114AAEF38ED}"/>
                </a:ext>
              </a:extLst>
            </p:cNvPr>
            <p:cNvSpPr/>
            <p:nvPr/>
          </p:nvSpPr>
          <p:spPr>
            <a:xfrm>
              <a:off x="737792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07A331D1-614C-47C2-882F-DD093CDB9F88}"/>
                </a:ext>
              </a:extLst>
            </p:cNvPr>
            <p:cNvSpPr/>
            <p:nvPr/>
          </p:nvSpPr>
          <p:spPr>
            <a:xfrm>
              <a:off x="761184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BE6983BE-128E-4227-A30A-557F434EF153}"/>
                </a:ext>
              </a:extLst>
            </p:cNvPr>
            <p:cNvSpPr/>
            <p:nvPr/>
          </p:nvSpPr>
          <p:spPr>
            <a:xfrm>
              <a:off x="808070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1057B5BE-214E-41C8-870C-632EDCB07F42}"/>
                </a:ext>
              </a:extLst>
            </p:cNvPr>
            <p:cNvSpPr/>
            <p:nvPr/>
          </p:nvSpPr>
          <p:spPr>
            <a:xfrm>
              <a:off x="8314624"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FF033B7B-E737-4E2C-B3E4-24DD42F14445}"/>
                </a:ext>
              </a:extLst>
            </p:cNvPr>
            <p:cNvSpPr/>
            <p:nvPr/>
          </p:nvSpPr>
          <p:spPr>
            <a:xfrm>
              <a:off x="8549573"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AE018A2E-B2BA-4401-980D-94E198C6E232}"/>
                </a:ext>
              </a:extLst>
            </p:cNvPr>
            <p:cNvSpPr/>
            <p:nvPr/>
          </p:nvSpPr>
          <p:spPr>
            <a:xfrm>
              <a:off x="714400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4758815F-6C8E-435D-A1A2-5A3BA554B2AB}"/>
                </a:ext>
              </a:extLst>
            </p:cNvPr>
            <p:cNvSpPr/>
            <p:nvPr/>
          </p:nvSpPr>
          <p:spPr>
            <a:xfrm>
              <a:off x="737792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4E4C731A-7B8D-4060-8688-4CEACDF8572F}"/>
                </a:ext>
              </a:extLst>
            </p:cNvPr>
            <p:cNvSpPr/>
            <p:nvPr/>
          </p:nvSpPr>
          <p:spPr>
            <a:xfrm>
              <a:off x="761184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575B405B-2FC6-4F6B-BA8D-0244A76584D2}"/>
                </a:ext>
              </a:extLst>
            </p:cNvPr>
            <p:cNvSpPr/>
            <p:nvPr/>
          </p:nvSpPr>
          <p:spPr>
            <a:xfrm>
              <a:off x="784575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EAEF3ADA-1C24-4948-9F8D-510EB592C3A7}"/>
                </a:ext>
              </a:extLst>
            </p:cNvPr>
            <p:cNvSpPr/>
            <p:nvPr/>
          </p:nvSpPr>
          <p:spPr>
            <a:xfrm>
              <a:off x="808070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F9C199CB-F517-4294-8F69-83C643647277}"/>
                </a:ext>
              </a:extLst>
            </p:cNvPr>
            <p:cNvSpPr/>
            <p:nvPr/>
          </p:nvSpPr>
          <p:spPr>
            <a:xfrm>
              <a:off x="8314624"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433FEF93-1077-49FF-93B2-5A55A386A631}"/>
                </a:ext>
              </a:extLst>
            </p:cNvPr>
            <p:cNvSpPr/>
            <p:nvPr/>
          </p:nvSpPr>
          <p:spPr>
            <a:xfrm>
              <a:off x="8549573"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6FB02D05-E5FC-4F80-99D1-286D0A035FDB}"/>
                </a:ext>
              </a:extLst>
            </p:cNvPr>
            <p:cNvSpPr/>
            <p:nvPr/>
          </p:nvSpPr>
          <p:spPr>
            <a:xfrm>
              <a:off x="714400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2842E64A-BCB8-45FF-B824-331F7A9B16A9}"/>
                </a:ext>
              </a:extLst>
            </p:cNvPr>
            <p:cNvSpPr/>
            <p:nvPr/>
          </p:nvSpPr>
          <p:spPr>
            <a:xfrm>
              <a:off x="737792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9542EA11-8931-4F26-81D0-B1A92CDAA8CD}"/>
                </a:ext>
              </a:extLst>
            </p:cNvPr>
            <p:cNvSpPr/>
            <p:nvPr/>
          </p:nvSpPr>
          <p:spPr>
            <a:xfrm>
              <a:off x="761184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正方形/長方形 112">
              <a:extLst>
                <a:ext uri="{FF2B5EF4-FFF2-40B4-BE49-F238E27FC236}">
                  <a16:creationId xmlns:a16="http://schemas.microsoft.com/office/drawing/2014/main" id="{3BED183F-EEA3-4424-9F9F-B33EC4C4C19C}"/>
                </a:ext>
              </a:extLst>
            </p:cNvPr>
            <p:cNvSpPr/>
            <p:nvPr/>
          </p:nvSpPr>
          <p:spPr>
            <a:xfrm>
              <a:off x="784575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4" name="正方形/長方形 113">
              <a:extLst>
                <a:ext uri="{FF2B5EF4-FFF2-40B4-BE49-F238E27FC236}">
                  <a16:creationId xmlns:a16="http://schemas.microsoft.com/office/drawing/2014/main" id="{8ACD96DB-3CEC-41E6-A527-C0CDA6A8FA1B}"/>
                </a:ext>
              </a:extLst>
            </p:cNvPr>
            <p:cNvSpPr/>
            <p:nvPr/>
          </p:nvSpPr>
          <p:spPr>
            <a:xfrm>
              <a:off x="808070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5" name="正方形/長方形 114">
              <a:extLst>
                <a:ext uri="{FF2B5EF4-FFF2-40B4-BE49-F238E27FC236}">
                  <a16:creationId xmlns:a16="http://schemas.microsoft.com/office/drawing/2014/main" id="{68640686-66AD-40D6-ABD6-213C52C4985C}"/>
                </a:ext>
              </a:extLst>
            </p:cNvPr>
            <p:cNvSpPr/>
            <p:nvPr/>
          </p:nvSpPr>
          <p:spPr>
            <a:xfrm>
              <a:off x="8314624"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6" name="正方形/長方形 115">
              <a:extLst>
                <a:ext uri="{FF2B5EF4-FFF2-40B4-BE49-F238E27FC236}">
                  <a16:creationId xmlns:a16="http://schemas.microsoft.com/office/drawing/2014/main" id="{19F408AC-7293-4BA6-A718-9B2AC0E4CCB7}"/>
                </a:ext>
              </a:extLst>
            </p:cNvPr>
            <p:cNvSpPr/>
            <p:nvPr/>
          </p:nvSpPr>
          <p:spPr>
            <a:xfrm>
              <a:off x="854957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7" name="正方形/長方形 116">
              <a:extLst>
                <a:ext uri="{FF2B5EF4-FFF2-40B4-BE49-F238E27FC236}">
                  <a16:creationId xmlns:a16="http://schemas.microsoft.com/office/drawing/2014/main" id="{C2241AA6-BD01-4C70-ACE0-21E71921537F}"/>
                </a:ext>
              </a:extLst>
            </p:cNvPr>
            <p:cNvSpPr/>
            <p:nvPr/>
          </p:nvSpPr>
          <p:spPr>
            <a:xfrm>
              <a:off x="714400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8" name="正方形/長方形 117">
              <a:extLst>
                <a:ext uri="{FF2B5EF4-FFF2-40B4-BE49-F238E27FC236}">
                  <a16:creationId xmlns:a16="http://schemas.microsoft.com/office/drawing/2014/main" id="{363685F3-5541-4B52-814D-40E81CBB381E}"/>
                </a:ext>
              </a:extLst>
            </p:cNvPr>
            <p:cNvSpPr/>
            <p:nvPr/>
          </p:nvSpPr>
          <p:spPr>
            <a:xfrm>
              <a:off x="8549573"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9" name="正方形/長方形 118">
              <a:extLst>
                <a:ext uri="{FF2B5EF4-FFF2-40B4-BE49-F238E27FC236}">
                  <a16:creationId xmlns:a16="http://schemas.microsoft.com/office/drawing/2014/main" id="{A9FEBAB9-0696-4220-8DAC-8B33EB9C3A0D}"/>
                </a:ext>
              </a:extLst>
            </p:cNvPr>
            <p:cNvSpPr/>
            <p:nvPr/>
          </p:nvSpPr>
          <p:spPr>
            <a:xfrm>
              <a:off x="737792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0" name="正方形/長方形 119">
              <a:extLst>
                <a:ext uri="{FF2B5EF4-FFF2-40B4-BE49-F238E27FC236}">
                  <a16:creationId xmlns:a16="http://schemas.microsoft.com/office/drawing/2014/main" id="{5F6D67A3-FB4C-4DE1-856B-D39045684892}"/>
                </a:ext>
              </a:extLst>
            </p:cNvPr>
            <p:cNvSpPr/>
            <p:nvPr/>
          </p:nvSpPr>
          <p:spPr>
            <a:xfrm>
              <a:off x="761184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1" name="正方形/長方形 120">
              <a:extLst>
                <a:ext uri="{FF2B5EF4-FFF2-40B4-BE49-F238E27FC236}">
                  <a16:creationId xmlns:a16="http://schemas.microsoft.com/office/drawing/2014/main" id="{29559484-0BEA-4005-883D-012A26CE2FF4}"/>
                </a:ext>
              </a:extLst>
            </p:cNvPr>
            <p:cNvSpPr/>
            <p:nvPr/>
          </p:nvSpPr>
          <p:spPr>
            <a:xfrm>
              <a:off x="784575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2" name="正方形/長方形 121">
              <a:extLst>
                <a:ext uri="{FF2B5EF4-FFF2-40B4-BE49-F238E27FC236}">
                  <a16:creationId xmlns:a16="http://schemas.microsoft.com/office/drawing/2014/main" id="{EB34A865-A0A6-4E89-B094-A221C8E99E62}"/>
                </a:ext>
              </a:extLst>
            </p:cNvPr>
            <p:cNvSpPr/>
            <p:nvPr/>
          </p:nvSpPr>
          <p:spPr>
            <a:xfrm>
              <a:off x="808070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3" name="正方形/長方形 122">
              <a:extLst>
                <a:ext uri="{FF2B5EF4-FFF2-40B4-BE49-F238E27FC236}">
                  <a16:creationId xmlns:a16="http://schemas.microsoft.com/office/drawing/2014/main" id="{F79CA6BC-8AF7-46CD-97BF-30954955C34B}"/>
                </a:ext>
              </a:extLst>
            </p:cNvPr>
            <p:cNvSpPr/>
            <p:nvPr/>
          </p:nvSpPr>
          <p:spPr>
            <a:xfrm>
              <a:off x="8314624"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4" name="正方形/長方形 123">
              <a:extLst>
                <a:ext uri="{FF2B5EF4-FFF2-40B4-BE49-F238E27FC236}">
                  <a16:creationId xmlns:a16="http://schemas.microsoft.com/office/drawing/2014/main" id="{D9BBE4EF-DD55-4474-B77C-3CDB6A184570}"/>
                </a:ext>
              </a:extLst>
            </p:cNvPr>
            <p:cNvSpPr/>
            <p:nvPr/>
          </p:nvSpPr>
          <p:spPr>
            <a:xfrm>
              <a:off x="8549573"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5" name="正方形/長方形 124">
              <a:extLst>
                <a:ext uri="{FF2B5EF4-FFF2-40B4-BE49-F238E27FC236}">
                  <a16:creationId xmlns:a16="http://schemas.microsoft.com/office/drawing/2014/main" id="{328F9F30-7C94-4759-9638-47D220684E38}"/>
                </a:ext>
              </a:extLst>
            </p:cNvPr>
            <p:cNvSpPr/>
            <p:nvPr/>
          </p:nvSpPr>
          <p:spPr>
            <a:xfrm>
              <a:off x="714400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6" name="楕円 125">
              <a:extLst>
                <a:ext uri="{FF2B5EF4-FFF2-40B4-BE49-F238E27FC236}">
                  <a16:creationId xmlns:a16="http://schemas.microsoft.com/office/drawing/2014/main" id="{BFE56B62-4FEC-4A60-8419-5E3BC5CCDB61}"/>
                </a:ext>
              </a:extLst>
            </p:cNvPr>
            <p:cNvSpPr/>
            <p:nvPr/>
          </p:nvSpPr>
          <p:spPr>
            <a:xfrm>
              <a:off x="7144007"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7" name="正方形/長方形 126">
              <a:extLst>
                <a:ext uri="{FF2B5EF4-FFF2-40B4-BE49-F238E27FC236}">
                  <a16:creationId xmlns:a16="http://schemas.microsoft.com/office/drawing/2014/main" id="{EF7F12B2-67B7-4603-9E16-1C7F65E3BA59}"/>
                </a:ext>
              </a:extLst>
            </p:cNvPr>
            <p:cNvSpPr/>
            <p:nvPr/>
          </p:nvSpPr>
          <p:spPr>
            <a:xfrm>
              <a:off x="7845758" y="4129273"/>
              <a:ext cx="233917" cy="23391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8" name="正方形/長方形 127">
              <a:extLst>
                <a:ext uri="{FF2B5EF4-FFF2-40B4-BE49-F238E27FC236}">
                  <a16:creationId xmlns:a16="http://schemas.microsoft.com/office/drawing/2014/main" id="{D465BDAD-1750-4452-BA03-E743818FA5D0}"/>
                </a:ext>
              </a:extLst>
            </p:cNvPr>
            <p:cNvSpPr/>
            <p:nvPr/>
          </p:nvSpPr>
          <p:spPr>
            <a:xfrm>
              <a:off x="901533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9" name="正方形/長方形 128">
              <a:extLst>
                <a:ext uri="{FF2B5EF4-FFF2-40B4-BE49-F238E27FC236}">
                  <a16:creationId xmlns:a16="http://schemas.microsoft.com/office/drawing/2014/main" id="{A4DB7F74-A639-4195-B12F-CA220727EC3D}"/>
                </a:ext>
              </a:extLst>
            </p:cNvPr>
            <p:cNvSpPr/>
            <p:nvPr/>
          </p:nvSpPr>
          <p:spPr>
            <a:xfrm>
              <a:off x="9249255"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0" name="正方形/長方形 129">
              <a:extLst>
                <a:ext uri="{FF2B5EF4-FFF2-40B4-BE49-F238E27FC236}">
                  <a16:creationId xmlns:a16="http://schemas.microsoft.com/office/drawing/2014/main" id="{49298E57-F88E-4FD7-97D4-1B49106E4F59}"/>
                </a:ext>
              </a:extLst>
            </p:cNvPr>
            <p:cNvSpPr/>
            <p:nvPr/>
          </p:nvSpPr>
          <p:spPr>
            <a:xfrm>
              <a:off x="9483172"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1" name="正方形/長方形 130">
              <a:extLst>
                <a:ext uri="{FF2B5EF4-FFF2-40B4-BE49-F238E27FC236}">
                  <a16:creationId xmlns:a16="http://schemas.microsoft.com/office/drawing/2014/main" id="{7ED512BF-3308-492A-9C8B-01726E1FF501}"/>
                </a:ext>
              </a:extLst>
            </p:cNvPr>
            <p:cNvSpPr/>
            <p:nvPr/>
          </p:nvSpPr>
          <p:spPr>
            <a:xfrm>
              <a:off x="971812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2" name="正方形/長方形 131">
              <a:extLst>
                <a:ext uri="{FF2B5EF4-FFF2-40B4-BE49-F238E27FC236}">
                  <a16:creationId xmlns:a16="http://schemas.microsoft.com/office/drawing/2014/main" id="{B710635B-6CE8-4583-9402-A9F98B0A0BDF}"/>
                </a:ext>
              </a:extLst>
            </p:cNvPr>
            <p:cNvSpPr/>
            <p:nvPr/>
          </p:nvSpPr>
          <p:spPr>
            <a:xfrm>
              <a:off x="9952038"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3" name="正方形/長方形 132">
              <a:extLst>
                <a:ext uri="{FF2B5EF4-FFF2-40B4-BE49-F238E27FC236}">
                  <a16:creationId xmlns:a16="http://schemas.microsoft.com/office/drawing/2014/main" id="{B4FCE0F5-BA1D-40B2-A6AC-E59F4BB97979}"/>
                </a:ext>
              </a:extLst>
            </p:cNvPr>
            <p:cNvSpPr/>
            <p:nvPr/>
          </p:nvSpPr>
          <p:spPr>
            <a:xfrm>
              <a:off x="10186987"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4" name="正方形/長方形 133">
              <a:extLst>
                <a:ext uri="{FF2B5EF4-FFF2-40B4-BE49-F238E27FC236}">
                  <a16:creationId xmlns:a16="http://schemas.microsoft.com/office/drawing/2014/main" id="{6E63B7E5-A67C-4A4F-A6C1-BDF423A0499E}"/>
                </a:ext>
              </a:extLst>
            </p:cNvPr>
            <p:cNvSpPr/>
            <p:nvPr/>
          </p:nvSpPr>
          <p:spPr>
            <a:xfrm>
              <a:off x="8781421" y="342900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5" name="正方形/長方形 134">
              <a:extLst>
                <a:ext uri="{FF2B5EF4-FFF2-40B4-BE49-F238E27FC236}">
                  <a16:creationId xmlns:a16="http://schemas.microsoft.com/office/drawing/2014/main" id="{A7A0890D-4CDF-4AF8-9230-693F1BA29B59}"/>
                </a:ext>
              </a:extLst>
            </p:cNvPr>
            <p:cNvSpPr/>
            <p:nvPr/>
          </p:nvSpPr>
          <p:spPr>
            <a:xfrm>
              <a:off x="901533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6" name="正方形/長方形 135">
              <a:extLst>
                <a:ext uri="{FF2B5EF4-FFF2-40B4-BE49-F238E27FC236}">
                  <a16:creationId xmlns:a16="http://schemas.microsoft.com/office/drawing/2014/main" id="{4D017CA7-0026-4477-B4D8-CA4AB1A61412}"/>
                </a:ext>
              </a:extLst>
            </p:cNvPr>
            <p:cNvSpPr/>
            <p:nvPr/>
          </p:nvSpPr>
          <p:spPr>
            <a:xfrm>
              <a:off x="9249255"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7" name="正方形/長方形 136">
              <a:extLst>
                <a:ext uri="{FF2B5EF4-FFF2-40B4-BE49-F238E27FC236}">
                  <a16:creationId xmlns:a16="http://schemas.microsoft.com/office/drawing/2014/main" id="{37D49BF2-56B5-4F6C-BAE9-67701F03FF3B}"/>
                </a:ext>
              </a:extLst>
            </p:cNvPr>
            <p:cNvSpPr/>
            <p:nvPr/>
          </p:nvSpPr>
          <p:spPr>
            <a:xfrm>
              <a:off x="9483172"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8" name="正方形/長方形 137">
              <a:extLst>
                <a:ext uri="{FF2B5EF4-FFF2-40B4-BE49-F238E27FC236}">
                  <a16:creationId xmlns:a16="http://schemas.microsoft.com/office/drawing/2014/main" id="{478660EF-525F-48A4-8963-F064E037E7EA}"/>
                </a:ext>
              </a:extLst>
            </p:cNvPr>
            <p:cNvSpPr/>
            <p:nvPr/>
          </p:nvSpPr>
          <p:spPr>
            <a:xfrm>
              <a:off x="971812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9" name="正方形/長方形 138">
              <a:extLst>
                <a:ext uri="{FF2B5EF4-FFF2-40B4-BE49-F238E27FC236}">
                  <a16:creationId xmlns:a16="http://schemas.microsoft.com/office/drawing/2014/main" id="{E1C08BB3-4B18-4BB4-A8EC-837169D08B92}"/>
                </a:ext>
              </a:extLst>
            </p:cNvPr>
            <p:cNvSpPr/>
            <p:nvPr/>
          </p:nvSpPr>
          <p:spPr>
            <a:xfrm>
              <a:off x="9952038"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0" name="正方形/長方形 139">
              <a:extLst>
                <a:ext uri="{FF2B5EF4-FFF2-40B4-BE49-F238E27FC236}">
                  <a16:creationId xmlns:a16="http://schemas.microsoft.com/office/drawing/2014/main" id="{EEACEB94-284C-41EE-9D70-11E95DCEF6A5}"/>
                </a:ext>
              </a:extLst>
            </p:cNvPr>
            <p:cNvSpPr/>
            <p:nvPr/>
          </p:nvSpPr>
          <p:spPr>
            <a:xfrm>
              <a:off x="10186987"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1" name="正方形/長方形 140">
              <a:extLst>
                <a:ext uri="{FF2B5EF4-FFF2-40B4-BE49-F238E27FC236}">
                  <a16:creationId xmlns:a16="http://schemas.microsoft.com/office/drawing/2014/main" id="{8145AC11-1A79-4824-92E4-FE53E99C6641}"/>
                </a:ext>
              </a:extLst>
            </p:cNvPr>
            <p:cNvSpPr/>
            <p:nvPr/>
          </p:nvSpPr>
          <p:spPr>
            <a:xfrm>
              <a:off x="8781421" y="366291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2" name="正方形/長方形 141">
              <a:extLst>
                <a:ext uri="{FF2B5EF4-FFF2-40B4-BE49-F238E27FC236}">
                  <a16:creationId xmlns:a16="http://schemas.microsoft.com/office/drawing/2014/main" id="{14E5EECA-CEE8-4B72-B471-D67342CF5B9A}"/>
                </a:ext>
              </a:extLst>
            </p:cNvPr>
            <p:cNvSpPr/>
            <p:nvPr/>
          </p:nvSpPr>
          <p:spPr>
            <a:xfrm>
              <a:off x="901533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3" name="正方形/長方形 142">
              <a:extLst>
                <a:ext uri="{FF2B5EF4-FFF2-40B4-BE49-F238E27FC236}">
                  <a16:creationId xmlns:a16="http://schemas.microsoft.com/office/drawing/2014/main" id="{3F55BC16-3EEF-446E-9AF9-A3BD09A283D1}"/>
                </a:ext>
              </a:extLst>
            </p:cNvPr>
            <p:cNvSpPr/>
            <p:nvPr/>
          </p:nvSpPr>
          <p:spPr>
            <a:xfrm>
              <a:off x="9249255"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4" name="正方形/長方形 143">
              <a:extLst>
                <a:ext uri="{FF2B5EF4-FFF2-40B4-BE49-F238E27FC236}">
                  <a16:creationId xmlns:a16="http://schemas.microsoft.com/office/drawing/2014/main" id="{3651AEBF-8C7F-433E-A0E3-B827AEF99AF6}"/>
                </a:ext>
              </a:extLst>
            </p:cNvPr>
            <p:cNvSpPr/>
            <p:nvPr/>
          </p:nvSpPr>
          <p:spPr>
            <a:xfrm>
              <a:off x="9483172"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5" name="正方形/長方形 144">
              <a:extLst>
                <a:ext uri="{FF2B5EF4-FFF2-40B4-BE49-F238E27FC236}">
                  <a16:creationId xmlns:a16="http://schemas.microsoft.com/office/drawing/2014/main" id="{B27956BC-464B-4281-903B-FEFD34309D6D}"/>
                </a:ext>
              </a:extLst>
            </p:cNvPr>
            <p:cNvSpPr/>
            <p:nvPr/>
          </p:nvSpPr>
          <p:spPr>
            <a:xfrm>
              <a:off x="971812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6" name="正方形/長方形 145">
              <a:extLst>
                <a:ext uri="{FF2B5EF4-FFF2-40B4-BE49-F238E27FC236}">
                  <a16:creationId xmlns:a16="http://schemas.microsoft.com/office/drawing/2014/main" id="{C713BB23-47D8-4896-BF2B-8CEF020C722D}"/>
                </a:ext>
              </a:extLst>
            </p:cNvPr>
            <p:cNvSpPr/>
            <p:nvPr/>
          </p:nvSpPr>
          <p:spPr>
            <a:xfrm>
              <a:off x="9952038"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7" name="正方形/長方形 146">
              <a:extLst>
                <a:ext uri="{FF2B5EF4-FFF2-40B4-BE49-F238E27FC236}">
                  <a16:creationId xmlns:a16="http://schemas.microsoft.com/office/drawing/2014/main" id="{185D496E-FF63-4A3B-A0A6-3981FB198642}"/>
                </a:ext>
              </a:extLst>
            </p:cNvPr>
            <p:cNvSpPr/>
            <p:nvPr/>
          </p:nvSpPr>
          <p:spPr>
            <a:xfrm>
              <a:off x="10186987"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8" name="正方形/長方形 147">
              <a:extLst>
                <a:ext uri="{FF2B5EF4-FFF2-40B4-BE49-F238E27FC236}">
                  <a16:creationId xmlns:a16="http://schemas.microsoft.com/office/drawing/2014/main" id="{E8B6765F-945D-45CC-9B65-0AA5FE376F4E}"/>
                </a:ext>
              </a:extLst>
            </p:cNvPr>
            <p:cNvSpPr/>
            <p:nvPr/>
          </p:nvSpPr>
          <p:spPr>
            <a:xfrm>
              <a:off x="8781421" y="389683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9" name="正方形/長方形 148">
              <a:extLst>
                <a:ext uri="{FF2B5EF4-FFF2-40B4-BE49-F238E27FC236}">
                  <a16:creationId xmlns:a16="http://schemas.microsoft.com/office/drawing/2014/main" id="{E10D0040-310D-47CA-BEF1-E29F5D177265}"/>
                </a:ext>
              </a:extLst>
            </p:cNvPr>
            <p:cNvSpPr/>
            <p:nvPr/>
          </p:nvSpPr>
          <p:spPr>
            <a:xfrm>
              <a:off x="9015338"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0" name="正方形/長方形 149">
              <a:extLst>
                <a:ext uri="{FF2B5EF4-FFF2-40B4-BE49-F238E27FC236}">
                  <a16:creationId xmlns:a16="http://schemas.microsoft.com/office/drawing/2014/main" id="{D1FF53E3-5170-46D9-B00E-7A0B3898E69D}"/>
                </a:ext>
              </a:extLst>
            </p:cNvPr>
            <p:cNvSpPr/>
            <p:nvPr/>
          </p:nvSpPr>
          <p:spPr>
            <a:xfrm>
              <a:off x="9249255"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1" name="正方形/長方形 150">
              <a:extLst>
                <a:ext uri="{FF2B5EF4-FFF2-40B4-BE49-F238E27FC236}">
                  <a16:creationId xmlns:a16="http://schemas.microsoft.com/office/drawing/2014/main" id="{FFE8BDF6-2D61-40F0-9148-0DDEA28C26D6}"/>
                </a:ext>
              </a:extLst>
            </p:cNvPr>
            <p:cNvSpPr/>
            <p:nvPr/>
          </p:nvSpPr>
          <p:spPr>
            <a:xfrm>
              <a:off x="971812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2" name="正方形/長方形 151">
              <a:extLst>
                <a:ext uri="{FF2B5EF4-FFF2-40B4-BE49-F238E27FC236}">
                  <a16:creationId xmlns:a16="http://schemas.microsoft.com/office/drawing/2014/main" id="{96BDF2C8-A633-439E-B13C-0018087CA49B}"/>
                </a:ext>
              </a:extLst>
            </p:cNvPr>
            <p:cNvSpPr/>
            <p:nvPr/>
          </p:nvSpPr>
          <p:spPr>
            <a:xfrm>
              <a:off x="9952038"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3" name="正方形/長方形 152">
              <a:extLst>
                <a:ext uri="{FF2B5EF4-FFF2-40B4-BE49-F238E27FC236}">
                  <a16:creationId xmlns:a16="http://schemas.microsoft.com/office/drawing/2014/main" id="{845F5795-7E4B-4E36-929E-39F1CF627FAB}"/>
                </a:ext>
              </a:extLst>
            </p:cNvPr>
            <p:cNvSpPr/>
            <p:nvPr/>
          </p:nvSpPr>
          <p:spPr>
            <a:xfrm>
              <a:off x="10186987"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4" name="正方形/長方形 153">
              <a:extLst>
                <a:ext uri="{FF2B5EF4-FFF2-40B4-BE49-F238E27FC236}">
                  <a16:creationId xmlns:a16="http://schemas.microsoft.com/office/drawing/2014/main" id="{5DCA134B-8CFE-4300-A9B8-E6FF847000DC}"/>
                </a:ext>
              </a:extLst>
            </p:cNvPr>
            <p:cNvSpPr/>
            <p:nvPr/>
          </p:nvSpPr>
          <p:spPr>
            <a:xfrm>
              <a:off x="8781421" y="4129273"/>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5" name="正方形/長方形 154">
              <a:extLst>
                <a:ext uri="{FF2B5EF4-FFF2-40B4-BE49-F238E27FC236}">
                  <a16:creationId xmlns:a16="http://schemas.microsoft.com/office/drawing/2014/main" id="{05CD29D5-F162-47CC-9E6A-31C479A51901}"/>
                </a:ext>
              </a:extLst>
            </p:cNvPr>
            <p:cNvSpPr/>
            <p:nvPr/>
          </p:nvSpPr>
          <p:spPr>
            <a:xfrm>
              <a:off x="901533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6" name="正方形/長方形 155">
              <a:extLst>
                <a:ext uri="{FF2B5EF4-FFF2-40B4-BE49-F238E27FC236}">
                  <a16:creationId xmlns:a16="http://schemas.microsoft.com/office/drawing/2014/main" id="{9E8BA800-A331-4BC7-A7DF-D6B0D07E2478}"/>
                </a:ext>
              </a:extLst>
            </p:cNvPr>
            <p:cNvSpPr/>
            <p:nvPr/>
          </p:nvSpPr>
          <p:spPr>
            <a:xfrm>
              <a:off x="9249255"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7" name="正方形/長方形 156">
              <a:extLst>
                <a:ext uri="{FF2B5EF4-FFF2-40B4-BE49-F238E27FC236}">
                  <a16:creationId xmlns:a16="http://schemas.microsoft.com/office/drawing/2014/main" id="{82EC19F7-6F1C-4CF1-ACAD-DF5750DDC572}"/>
                </a:ext>
              </a:extLst>
            </p:cNvPr>
            <p:cNvSpPr/>
            <p:nvPr/>
          </p:nvSpPr>
          <p:spPr>
            <a:xfrm>
              <a:off x="9483172"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8" name="正方形/長方形 157">
              <a:extLst>
                <a:ext uri="{FF2B5EF4-FFF2-40B4-BE49-F238E27FC236}">
                  <a16:creationId xmlns:a16="http://schemas.microsoft.com/office/drawing/2014/main" id="{370D3FFF-6DA3-4EB5-A7A8-D60D5C485880}"/>
                </a:ext>
              </a:extLst>
            </p:cNvPr>
            <p:cNvSpPr/>
            <p:nvPr/>
          </p:nvSpPr>
          <p:spPr>
            <a:xfrm>
              <a:off x="971812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9" name="正方形/長方形 158">
              <a:extLst>
                <a:ext uri="{FF2B5EF4-FFF2-40B4-BE49-F238E27FC236}">
                  <a16:creationId xmlns:a16="http://schemas.microsoft.com/office/drawing/2014/main" id="{F935C83E-03E0-412C-B88F-CCE764C7E579}"/>
                </a:ext>
              </a:extLst>
            </p:cNvPr>
            <p:cNvSpPr/>
            <p:nvPr/>
          </p:nvSpPr>
          <p:spPr>
            <a:xfrm>
              <a:off x="9952038"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0" name="正方形/長方形 159">
              <a:extLst>
                <a:ext uri="{FF2B5EF4-FFF2-40B4-BE49-F238E27FC236}">
                  <a16:creationId xmlns:a16="http://schemas.microsoft.com/office/drawing/2014/main" id="{59BD38F8-6033-43B1-84B1-AFDF78267196}"/>
                </a:ext>
              </a:extLst>
            </p:cNvPr>
            <p:cNvSpPr/>
            <p:nvPr/>
          </p:nvSpPr>
          <p:spPr>
            <a:xfrm>
              <a:off x="10186987"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1" name="正方形/長方形 160">
              <a:extLst>
                <a:ext uri="{FF2B5EF4-FFF2-40B4-BE49-F238E27FC236}">
                  <a16:creationId xmlns:a16="http://schemas.microsoft.com/office/drawing/2014/main" id="{84AB3B14-7E81-4075-B6D8-AB906B042611}"/>
                </a:ext>
              </a:extLst>
            </p:cNvPr>
            <p:cNvSpPr/>
            <p:nvPr/>
          </p:nvSpPr>
          <p:spPr>
            <a:xfrm>
              <a:off x="8781421" y="4361711"/>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2" name="正方形/長方形 161">
              <a:extLst>
                <a:ext uri="{FF2B5EF4-FFF2-40B4-BE49-F238E27FC236}">
                  <a16:creationId xmlns:a16="http://schemas.microsoft.com/office/drawing/2014/main" id="{F337D684-2AD2-432B-9B5B-7995669FD8FB}"/>
                </a:ext>
              </a:extLst>
            </p:cNvPr>
            <p:cNvSpPr/>
            <p:nvPr/>
          </p:nvSpPr>
          <p:spPr>
            <a:xfrm>
              <a:off x="901533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3" name="正方形/長方形 162">
              <a:extLst>
                <a:ext uri="{FF2B5EF4-FFF2-40B4-BE49-F238E27FC236}">
                  <a16:creationId xmlns:a16="http://schemas.microsoft.com/office/drawing/2014/main" id="{6D2D1841-8F2F-44EE-BDE9-ABDA49D0FF9D}"/>
                </a:ext>
              </a:extLst>
            </p:cNvPr>
            <p:cNvSpPr/>
            <p:nvPr/>
          </p:nvSpPr>
          <p:spPr>
            <a:xfrm>
              <a:off x="9249255"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4" name="正方形/長方形 163">
              <a:extLst>
                <a:ext uri="{FF2B5EF4-FFF2-40B4-BE49-F238E27FC236}">
                  <a16:creationId xmlns:a16="http://schemas.microsoft.com/office/drawing/2014/main" id="{D78399F9-C168-4F1F-9202-AA99E9A07C14}"/>
                </a:ext>
              </a:extLst>
            </p:cNvPr>
            <p:cNvSpPr/>
            <p:nvPr/>
          </p:nvSpPr>
          <p:spPr>
            <a:xfrm>
              <a:off x="9483172"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5" name="正方形/長方形 164">
              <a:extLst>
                <a:ext uri="{FF2B5EF4-FFF2-40B4-BE49-F238E27FC236}">
                  <a16:creationId xmlns:a16="http://schemas.microsoft.com/office/drawing/2014/main" id="{A25717EE-C6A2-4505-A4EE-EEB0EE7C7CD6}"/>
                </a:ext>
              </a:extLst>
            </p:cNvPr>
            <p:cNvSpPr/>
            <p:nvPr/>
          </p:nvSpPr>
          <p:spPr>
            <a:xfrm>
              <a:off x="971812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6" name="正方形/長方形 165">
              <a:extLst>
                <a:ext uri="{FF2B5EF4-FFF2-40B4-BE49-F238E27FC236}">
                  <a16:creationId xmlns:a16="http://schemas.microsoft.com/office/drawing/2014/main" id="{BF0DC617-B426-4910-AE0B-BD252AA119FA}"/>
                </a:ext>
              </a:extLst>
            </p:cNvPr>
            <p:cNvSpPr/>
            <p:nvPr/>
          </p:nvSpPr>
          <p:spPr>
            <a:xfrm>
              <a:off x="9952038"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7" name="正方形/長方形 166">
              <a:extLst>
                <a:ext uri="{FF2B5EF4-FFF2-40B4-BE49-F238E27FC236}">
                  <a16:creationId xmlns:a16="http://schemas.microsoft.com/office/drawing/2014/main" id="{5B36701E-3A83-4118-A2B5-DCA79C22A997}"/>
                </a:ext>
              </a:extLst>
            </p:cNvPr>
            <p:cNvSpPr/>
            <p:nvPr/>
          </p:nvSpPr>
          <p:spPr>
            <a:xfrm>
              <a:off x="1018698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8" name="正方形/長方形 167">
              <a:extLst>
                <a:ext uri="{FF2B5EF4-FFF2-40B4-BE49-F238E27FC236}">
                  <a16:creationId xmlns:a16="http://schemas.microsoft.com/office/drawing/2014/main" id="{BDBC3C5E-E9F0-4858-8D59-B6E0E5318296}"/>
                </a:ext>
              </a:extLst>
            </p:cNvPr>
            <p:cNvSpPr/>
            <p:nvPr/>
          </p:nvSpPr>
          <p:spPr>
            <a:xfrm>
              <a:off x="8781421"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9" name="正方形/長方形 168">
              <a:extLst>
                <a:ext uri="{FF2B5EF4-FFF2-40B4-BE49-F238E27FC236}">
                  <a16:creationId xmlns:a16="http://schemas.microsoft.com/office/drawing/2014/main" id="{E9BD0DC1-85A8-4603-B924-967834EA40ED}"/>
                </a:ext>
              </a:extLst>
            </p:cNvPr>
            <p:cNvSpPr/>
            <p:nvPr/>
          </p:nvSpPr>
          <p:spPr>
            <a:xfrm>
              <a:off x="10186987" y="4595628"/>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0" name="正方形/長方形 169">
              <a:extLst>
                <a:ext uri="{FF2B5EF4-FFF2-40B4-BE49-F238E27FC236}">
                  <a16:creationId xmlns:a16="http://schemas.microsoft.com/office/drawing/2014/main" id="{02E052B3-9BDF-41A1-8378-58A2A6277A3B}"/>
                </a:ext>
              </a:extLst>
            </p:cNvPr>
            <p:cNvSpPr/>
            <p:nvPr/>
          </p:nvSpPr>
          <p:spPr>
            <a:xfrm>
              <a:off x="901533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1" name="正方形/長方形 170">
              <a:extLst>
                <a:ext uri="{FF2B5EF4-FFF2-40B4-BE49-F238E27FC236}">
                  <a16:creationId xmlns:a16="http://schemas.microsoft.com/office/drawing/2014/main" id="{FB3B61F7-1661-4A0D-B266-6C6175922A9B}"/>
                </a:ext>
              </a:extLst>
            </p:cNvPr>
            <p:cNvSpPr/>
            <p:nvPr/>
          </p:nvSpPr>
          <p:spPr>
            <a:xfrm>
              <a:off x="9249255"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2" name="正方形/長方形 171">
              <a:extLst>
                <a:ext uri="{FF2B5EF4-FFF2-40B4-BE49-F238E27FC236}">
                  <a16:creationId xmlns:a16="http://schemas.microsoft.com/office/drawing/2014/main" id="{FE634C4A-2350-4791-AB34-74A75F35C8D5}"/>
                </a:ext>
              </a:extLst>
            </p:cNvPr>
            <p:cNvSpPr/>
            <p:nvPr/>
          </p:nvSpPr>
          <p:spPr>
            <a:xfrm>
              <a:off x="9483172"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3" name="正方形/長方形 172">
              <a:extLst>
                <a:ext uri="{FF2B5EF4-FFF2-40B4-BE49-F238E27FC236}">
                  <a16:creationId xmlns:a16="http://schemas.microsoft.com/office/drawing/2014/main" id="{DA8547B9-F6C3-4AA3-88DD-7C7EF52DC49D}"/>
                </a:ext>
              </a:extLst>
            </p:cNvPr>
            <p:cNvSpPr/>
            <p:nvPr/>
          </p:nvSpPr>
          <p:spPr>
            <a:xfrm>
              <a:off x="971812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4" name="正方形/長方形 173">
              <a:extLst>
                <a:ext uri="{FF2B5EF4-FFF2-40B4-BE49-F238E27FC236}">
                  <a16:creationId xmlns:a16="http://schemas.microsoft.com/office/drawing/2014/main" id="{3ACB1CDC-F0C4-48EE-A88B-69EEFC6F7B44}"/>
                </a:ext>
              </a:extLst>
            </p:cNvPr>
            <p:cNvSpPr/>
            <p:nvPr/>
          </p:nvSpPr>
          <p:spPr>
            <a:xfrm>
              <a:off x="9952038"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5" name="正方形/長方形 174">
              <a:extLst>
                <a:ext uri="{FF2B5EF4-FFF2-40B4-BE49-F238E27FC236}">
                  <a16:creationId xmlns:a16="http://schemas.microsoft.com/office/drawing/2014/main" id="{D6BDBE31-E748-4840-AB23-E854998E1A59}"/>
                </a:ext>
              </a:extLst>
            </p:cNvPr>
            <p:cNvSpPr/>
            <p:nvPr/>
          </p:nvSpPr>
          <p:spPr>
            <a:xfrm>
              <a:off x="10186987"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6" name="正方形/長方形 175">
              <a:extLst>
                <a:ext uri="{FF2B5EF4-FFF2-40B4-BE49-F238E27FC236}">
                  <a16:creationId xmlns:a16="http://schemas.microsoft.com/office/drawing/2014/main" id="{9974B3B1-91A4-42A2-8941-0D8A182FA493}"/>
                </a:ext>
              </a:extLst>
            </p:cNvPr>
            <p:cNvSpPr/>
            <p:nvPr/>
          </p:nvSpPr>
          <p:spPr>
            <a:xfrm>
              <a:off x="8781421" y="4829545"/>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7" name="楕円 176">
              <a:extLst>
                <a:ext uri="{FF2B5EF4-FFF2-40B4-BE49-F238E27FC236}">
                  <a16:creationId xmlns:a16="http://schemas.microsoft.com/office/drawing/2014/main" id="{0A5E5968-1B0B-4F2C-A3EF-3084F93A6FF6}"/>
                </a:ext>
              </a:extLst>
            </p:cNvPr>
            <p:cNvSpPr/>
            <p:nvPr/>
          </p:nvSpPr>
          <p:spPr>
            <a:xfrm>
              <a:off x="8781421" y="342900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8" name="正方形/長方形 177">
              <a:extLst>
                <a:ext uri="{FF2B5EF4-FFF2-40B4-BE49-F238E27FC236}">
                  <a16:creationId xmlns:a16="http://schemas.microsoft.com/office/drawing/2014/main" id="{42602889-8C8E-44F9-97A3-E9AA1BE1D5C0}"/>
                </a:ext>
              </a:extLst>
            </p:cNvPr>
            <p:cNvSpPr/>
            <p:nvPr/>
          </p:nvSpPr>
          <p:spPr>
            <a:xfrm>
              <a:off x="9483172" y="4129273"/>
              <a:ext cx="233917" cy="2339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9" name="正方形/長方形 178">
              <a:extLst>
                <a:ext uri="{FF2B5EF4-FFF2-40B4-BE49-F238E27FC236}">
                  <a16:creationId xmlns:a16="http://schemas.microsoft.com/office/drawing/2014/main" id="{FCD4E41A-5274-4D3E-B1A5-06F04E09F6B0}"/>
                </a:ext>
              </a:extLst>
            </p:cNvPr>
            <p:cNvSpPr/>
            <p:nvPr/>
          </p:nvSpPr>
          <p:spPr>
            <a:xfrm>
              <a:off x="4105210"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0" name="正方形/長方形 179">
              <a:extLst>
                <a:ext uri="{FF2B5EF4-FFF2-40B4-BE49-F238E27FC236}">
                  <a16:creationId xmlns:a16="http://schemas.microsoft.com/office/drawing/2014/main" id="{9860E5F8-CF26-4D73-8C83-3C09DCD57709}"/>
                </a:ext>
              </a:extLst>
            </p:cNvPr>
            <p:cNvSpPr/>
            <p:nvPr/>
          </p:nvSpPr>
          <p:spPr>
            <a:xfrm>
              <a:off x="433912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1" name="正方形/長方形 180">
              <a:extLst>
                <a:ext uri="{FF2B5EF4-FFF2-40B4-BE49-F238E27FC236}">
                  <a16:creationId xmlns:a16="http://schemas.microsoft.com/office/drawing/2014/main" id="{D0CADBE3-0C07-4D14-912D-D1461BD214C4}"/>
                </a:ext>
              </a:extLst>
            </p:cNvPr>
            <p:cNvSpPr/>
            <p:nvPr/>
          </p:nvSpPr>
          <p:spPr>
            <a:xfrm>
              <a:off x="457304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2" name="正方形/長方形 181">
              <a:extLst>
                <a:ext uri="{FF2B5EF4-FFF2-40B4-BE49-F238E27FC236}">
                  <a16:creationId xmlns:a16="http://schemas.microsoft.com/office/drawing/2014/main" id="{AEC5E1EA-F1F1-4EF0-8728-1218F5019476}"/>
                </a:ext>
              </a:extLst>
            </p:cNvPr>
            <p:cNvSpPr/>
            <p:nvPr/>
          </p:nvSpPr>
          <p:spPr>
            <a:xfrm>
              <a:off x="480799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3" name="正方形/長方形 182">
              <a:extLst>
                <a:ext uri="{FF2B5EF4-FFF2-40B4-BE49-F238E27FC236}">
                  <a16:creationId xmlns:a16="http://schemas.microsoft.com/office/drawing/2014/main" id="{DD1A9C8F-F9E0-4009-A392-0B35B09CC9A8}"/>
                </a:ext>
              </a:extLst>
            </p:cNvPr>
            <p:cNvSpPr/>
            <p:nvPr/>
          </p:nvSpPr>
          <p:spPr>
            <a:xfrm>
              <a:off x="5041910"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4" name="正方形/長方形 183">
              <a:extLst>
                <a:ext uri="{FF2B5EF4-FFF2-40B4-BE49-F238E27FC236}">
                  <a16:creationId xmlns:a16="http://schemas.microsoft.com/office/drawing/2014/main" id="{66D88A32-A415-4441-BC70-0FB416F68F7F}"/>
                </a:ext>
              </a:extLst>
            </p:cNvPr>
            <p:cNvSpPr/>
            <p:nvPr/>
          </p:nvSpPr>
          <p:spPr>
            <a:xfrm>
              <a:off x="5276859"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5" name="正方形/長方形 184">
              <a:extLst>
                <a:ext uri="{FF2B5EF4-FFF2-40B4-BE49-F238E27FC236}">
                  <a16:creationId xmlns:a16="http://schemas.microsoft.com/office/drawing/2014/main" id="{ECF7F13A-11AA-4940-97B1-4AE6789280A9}"/>
                </a:ext>
              </a:extLst>
            </p:cNvPr>
            <p:cNvSpPr/>
            <p:nvPr/>
          </p:nvSpPr>
          <p:spPr>
            <a:xfrm>
              <a:off x="387129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6" name="正方形/長方形 185">
              <a:extLst>
                <a:ext uri="{FF2B5EF4-FFF2-40B4-BE49-F238E27FC236}">
                  <a16:creationId xmlns:a16="http://schemas.microsoft.com/office/drawing/2014/main" id="{CF1C2A8E-3F80-4209-A996-6AD1E2B126E1}"/>
                </a:ext>
              </a:extLst>
            </p:cNvPr>
            <p:cNvSpPr/>
            <p:nvPr/>
          </p:nvSpPr>
          <p:spPr>
            <a:xfrm>
              <a:off x="4105210"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7" name="正方形/長方形 186">
              <a:extLst>
                <a:ext uri="{FF2B5EF4-FFF2-40B4-BE49-F238E27FC236}">
                  <a16:creationId xmlns:a16="http://schemas.microsoft.com/office/drawing/2014/main" id="{5C9FF4CB-6C9A-45BD-BFC7-EC4387FA3D52}"/>
                </a:ext>
              </a:extLst>
            </p:cNvPr>
            <p:cNvSpPr/>
            <p:nvPr/>
          </p:nvSpPr>
          <p:spPr>
            <a:xfrm>
              <a:off x="433912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8" name="正方形/長方形 187">
              <a:extLst>
                <a:ext uri="{FF2B5EF4-FFF2-40B4-BE49-F238E27FC236}">
                  <a16:creationId xmlns:a16="http://schemas.microsoft.com/office/drawing/2014/main" id="{C0B60040-0310-4A41-A3E7-0B59FB8A8B86}"/>
                </a:ext>
              </a:extLst>
            </p:cNvPr>
            <p:cNvSpPr/>
            <p:nvPr/>
          </p:nvSpPr>
          <p:spPr>
            <a:xfrm>
              <a:off x="457304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9" name="正方形/長方形 188">
              <a:extLst>
                <a:ext uri="{FF2B5EF4-FFF2-40B4-BE49-F238E27FC236}">
                  <a16:creationId xmlns:a16="http://schemas.microsoft.com/office/drawing/2014/main" id="{D54D739F-E061-4C64-9160-6371C39B9D2A}"/>
                </a:ext>
              </a:extLst>
            </p:cNvPr>
            <p:cNvSpPr/>
            <p:nvPr/>
          </p:nvSpPr>
          <p:spPr>
            <a:xfrm>
              <a:off x="480799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0" name="正方形/長方形 189">
              <a:extLst>
                <a:ext uri="{FF2B5EF4-FFF2-40B4-BE49-F238E27FC236}">
                  <a16:creationId xmlns:a16="http://schemas.microsoft.com/office/drawing/2014/main" id="{0392086B-FADD-401B-B48B-748C010186F4}"/>
                </a:ext>
              </a:extLst>
            </p:cNvPr>
            <p:cNvSpPr/>
            <p:nvPr/>
          </p:nvSpPr>
          <p:spPr>
            <a:xfrm>
              <a:off x="5041910"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1" name="正方形/長方形 190">
              <a:extLst>
                <a:ext uri="{FF2B5EF4-FFF2-40B4-BE49-F238E27FC236}">
                  <a16:creationId xmlns:a16="http://schemas.microsoft.com/office/drawing/2014/main" id="{39AF359D-4EE5-4584-9225-53DC83BFC9B2}"/>
                </a:ext>
              </a:extLst>
            </p:cNvPr>
            <p:cNvSpPr/>
            <p:nvPr/>
          </p:nvSpPr>
          <p:spPr>
            <a:xfrm>
              <a:off x="5276859"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2" name="正方形/長方形 191">
              <a:extLst>
                <a:ext uri="{FF2B5EF4-FFF2-40B4-BE49-F238E27FC236}">
                  <a16:creationId xmlns:a16="http://schemas.microsoft.com/office/drawing/2014/main" id="{47BF5661-5AE9-4CDF-9CF0-CE9200F869E4}"/>
                </a:ext>
              </a:extLst>
            </p:cNvPr>
            <p:cNvSpPr/>
            <p:nvPr/>
          </p:nvSpPr>
          <p:spPr>
            <a:xfrm>
              <a:off x="387129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3" name="正方形/長方形 192">
              <a:extLst>
                <a:ext uri="{FF2B5EF4-FFF2-40B4-BE49-F238E27FC236}">
                  <a16:creationId xmlns:a16="http://schemas.microsoft.com/office/drawing/2014/main" id="{A96E1170-7A16-419F-834C-4FDF252876EA}"/>
                </a:ext>
              </a:extLst>
            </p:cNvPr>
            <p:cNvSpPr/>
            <p:nvPr/>
          </p:nvSpPr>
          <p:spPr>
            <a:xfrm>
              <a:off x="4105210"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4" name="正方形/長方形 193">
              <a:extLst>
                <a:ext uri="{FF2B5EF4-FFF2-40B4-BE49-F238E27FC236}">
                  <a16:creationId xmlns:a16="http://schemas.microsoft.com/office/drawing/2014/main" id="{742C7979-16DD-4859-9C90-6C69781F6DF9}"/>
                </a:ext>
              </a:extLst>
            </p:cNvPr>
            <p:cNvSpPr/>
            <p:nvPr/>
          </p:nvSpPr>
          <p:spPr>
            <a:xfrm>
              <a:off x="433912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5" name="正方形/長方形 194">
              <a:extLst>
                <a:ext uri="{FF2B5EF4-FFF2-40B4-BE49-F238E27FC236}">
                  <a16:creationId xmlns:a16="http://schemas.microsoft.com/office/drawing/2014/main" id="{41D7F7BA-B2E4-4880-BFC4-05B5281B5984}"/>
                </a:ext>
              </a:extLst>
            </p:cNvPr>
            <p:cNvSpPr/>
            <p:nvPr/>
          </p:nvSpPr>
          <p:spPr>
            <a:xfrm>
              <a:off x="457304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6" name="正方形/長方形 195">
              <a:extLst>
                <a:ext uri="{FF2B5EF4-FFF2-40B4-BE49-F238E27FC236}">
                  <a16:creationId xmlns:a16="http://schemas.microsoft.com/office/drawing/2014/main" id="{23CAC84C-D1B6-4242-A728-1789163E87D8}"/>
                </a:ext>
              </a:extLst>
            </p:cNvPr>
            <p:cNvSpPr/>
            <p:nvPr/>
          </p:nvSpPr>
          <p:spPr>
            <a:xfrm>
              <a:off x="480799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7" name="正方形/長方形 196">
              <a:extLst>
                <a:ext uri="{FF2B5EF4-FFF2-40B4-BE49-F238E27FC236}">
                  <a16:creationId xmlns:a16="http://schemas.microsoft.com/office/drawing/2014/main" id="{21A80841-7442-416C-B08A-300535CD3FE2}"/>
                </a:ext>
              </a:extLst>
            </p:cNvPr>
            <p:cNvSpPr/>
            <p:nvPr/>
          </p:nvSpPr>
          <p:spPr>
            <a:xfrm>
              <a:off x="5041910"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8" name="正方形/長方形 197">
              <a:extLst>
                <a:ext uri="{FF2B5EF4-FFF2-40B4-BE49-F238E27FC236}">
                  <a16:creationId xmlns:a16="http://schemas.microsoft.com/office/drawing/2014/main" id="{5CE984A7-64A5-4644-97AF-9DD513062E45}"/>
                </a:ext>
              </a:extLst>
            </p:cNvPr>
            <p:cNvSpPr/>
            <p:nvPr/>
          </p:nvSpPr>
          <p:spPr>
            <a:xfrm>
              <a:off x="5276859"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9" name="正方形/長方形 198">
              <a:extLst>
                <a:ext uri="{FF2B5EF4-FFF2-40B4-BE49-F238E27FC236}">
                  <a16:creationId xmlns:a16="http://schemas.microsoft.com/office/drawing/2014/main" id="{D80409CE-2652-47F0-9060-4720024B8F2A}"/>
                </a:ext>
              </a:extLst>
            </p:cNvPr>
            <p:cNvSpPr/>
            <p:nvPr/>
          </p:nvSpPr>
          <p:spPr>
            <a:xfrm>
              <a:off x="387129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0" name="正方形/長方形 199">
              <a:extLst>
                <a:ext uri="{FF2B5EF4-FFF2-40B4-BE49-F238E27FC236}">
                  <a16:creationId xmlns:a16="http://schemas.microsoft.com/office/drawing/2014/main" id="{3A72DC4B-0384-4832-85AE-3E2B8E9339B5}"/>
                </a:ext>
              </a:extLst>
            </p:cNvPr>
            <p:cNvSpPr/>
            <p:nvPr/>
          </p:nvSpPr>
          <p:spPr>
            <a:xfrm>
              <a:off x="4105210"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1" name="正方形/長方形 200">
              <a:extLst>
                <a:ext uri="{FF2B5EF4-FFF2-40B4-BE49-F238E27FC236}">
                  <a16:creationId xmlns:a16="http://schemas.microsoft.com/office/drawing/2014/main" id="{FF7CFC94-E998-48C1-B053-51D272700786}"/>
                </a:ext>
              </a:extLst>
            </p:cNvPr>
            <p:cNvSpPr/>
            <p:nvPr/>
          </p:nvSpPr>
          <p:spPr>
            <a:xfrm>
              <a:off x="433912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2" name="正方形/長方形 201">
              <a:extLst>
                <a:ext uri="{FF2B5EF4-FFF2-40B4-BE49-F238E27FC236}">
                  <a16:creationId xmlns:a16="http://schemas.microsoft.com/office/drawing/2014/main" id="{FD2F659F-1866-49D0-AD2A-3EE2C8DF0F81}"/>
                </a:ext>
              </a:extLst>
            </p:cNvPr>
            <p:cNvSpPr/>
            <p:nvPr/>
          </p:nvSpPr>
          <p:spPr>
            <a:xfrm>
              <a:off x="480799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3" name="正方形/長方形 202">
              <a:extLst>
                <a:ext uri="{FF2B5EF4-FFF2-40B4-BE49-F238E27FC236}">
                  <a16:creationId xmlns:a16="http://schemas.microsoft.com/office/drawing/2014/main" id="{95FFFB27-5DC7-4C34-A970-6EDFFBBF2F3D}"/>
                </a:ext>
              </a:extLst>
            </p:cNvPr>
            <p:cNvSpPr/>
            <p:nvPr/>
          </p:nvSpPr>
          <p:spPr>
            <a:xfrm>
              <a:off x="5041910"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4" name="正方形/長方形 203">
              <a:extLst>
                <a:ext uri="{FF2B5EF4-FFF2-40B4-BE49-F238E27FC236}">
                  <a16:creationId xmlns:a16="http://schemas.microsoft.com/office/drawing/2014/main" id="{A1E153C1-D467-47AD-B88A-7D1342127D33}"/>
                </a:ext>
              </a:extLst>
            </p:cNvPr>
            <p:cNvSpPr/>
            <p:nvPr/>
          </p:nvSpPr>
          <p:spPr>
            <a:xfrm>
              <a:off x="5276859"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5" name="正方形/長方形 204">
              <a:extLst>
                <a:ext uri="{FF2B5EF4-FFF2-40B4-BE49-F238E27FC236}">
                  <a16:creationId xmlns:a16="http://schemas.microsoft.com/office/drawing/2014/main" id="{3FC73504-0D24-483E-BA8D-13AD57DD2560}"/>
                </a:ext>
              </a:extLst>
            </p:cNvPr>
            <p:cNvSpPr/>
            <p:nvPr/>
          </p:nvSpPr>
          <p:spPr>
            <a:xfrm>
              <a:off x="387129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6" name="正方形/長方形 205">
              <a:extLst>
                <a:ext uri="{FF2B5EF4-FFF2-40B4-BE49-F238E27FC236}">
                  <a16:creationId xmlns:a16="http://schemas.microsoft.com/office/drawing/2014/main" id="{6FDFB3C1-B060-40FE-83DD-99A5B67AA1FA}"/>
                </a:ext>
              </a:extLst>
            </p:cNvPr>
            <p:cNvSpPr/>
            <p:nvPr/>
          </p:nvSpPr>
          <p:spPr>
            <a:xfrm>
              <a:off x="4105210"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7" name="正方形/長方形 206">
              <a:extLst>
                <a:ext uri="{FF2B5EF4-FFF2-40B4-BE49-F238E27FC236}">
                  <a16:creationId xmlns:a16="http://schemas.microsoft.com/office/drawing/2014/main" id="{8633722A-A4C7-4739-AACE-758325458846}"/>
                </a:ext>
              </a:extLst>
            </p:cNvPr>
            <p:cNvSpPr/>
            <p:nvPr/>
          </p:nvSpPr>
          <p:spPr>
            <a:xfrm>
              <a:off x="433912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8" name="正方形/長方形 207">
              <a:extLst>
                <a:ext uri="{FF2B5EF4-FFF2-40B4-BE49-F238E27FC236}">
                  <a16:creationId xmlns:a16="http://schemas.microsoft.com/office/drawing/2014/main" id="{B38E590D-CF18-4F14-956D-1CF0F097F94A}"/>
                </a:ext>
              </a:extLst>
            </p:cNvPr>
            <p:cNvSpPr/>
            <p:nvPr/>
          </p:nvSpPr>
          <p:spPr>
            <a:xfrm>
              <a:off x="457304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9" name="正方形/長方形 208">
              <a:extLst>
                <a:ext uri="{FF2B5EF4-FFF2-40B4-BE49-F238E27FC236}">
                  <a16:creationId xmlns:a16="http://schemas.microsoft.com/office/drawing/2014/main" id="{FC804BCF-D42F-4D8E-9790-3BD9B64954FD}"/>
                </a:ext>
              </a:extLst>
            </p:cNvPr>
            <p:cNvSpPr/>
            <p:nvPr/>
          </p:nvSpPr>
          <p:spPr>
            <a:xfrm>
              <a:off x="480799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0" name="正方形/長方形 209">
              <a:extLst>
                <a:ext uri="{FF2B5EF4-FFF2-40B4-BE49-F238E27FC236}">
                  <a16:creationId xmlns:a16="http://schemas.microsoft.com/office/drawing/2014/main" id="{6D78C4DA-85A4-4743-9C46-07F382F58FAA}"/>
                </a:ext>
              </a:extLst>
            </p:cNvPr>
            <p:cNvSpPr/>
            <p:nvPr/>
          </p:nvSpPr>
          <p:spPr>
            <a:xfrm>
              <a:off x="5041910"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1" name="正方形/長方形 210">
              <a:extLst>
                <a:ext uri="{FF2B5EF4-FFF2-40B4-BE49-F238E27FC236}">
                  <a16:creationId xmlns:a16="http://schemas.microsoft.com/office/drawing/2014/main" id="{F670062E-C6A1-411C-AC52-7BFEE3D61EB4}"/>
                </a:ext>
              </a:extLst>
            </p:cNvPr>
            <p:cNvSpPr/>
            <p:nvPr/>
          </p:nvSpPr>
          <p:spPr>
            <a:xfrm>
              <a:off x="5276859"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2" name="正方形/長方形 211">
              <a:extLst>
                <a:ext uri="{FF2B5EF4-FFF2-40B4-BE49-F238E27FC236}">
                  <a16:creationId xmlns:a16="http://schemas.microsoft.com/office/drawing/2014/main" id="{C4231EA3-DFDB-4D33-845C-7682A7093E62}"/>
                </a:ext>
              </a:extLst>
            </p:cNvPr>
            <p:cNvSpPr/>
            <p:nvPr/>
          </p:nvSpPr>
          <p:spPr>
            <a:xfrm>
              <a:off x="387129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3" name="正方形/長方形 212">
              <a:extLst>
                <a:ext uri="{FF2B5EF4-FFF2-40B4-BE49-F238E27FC236}">
                  <a16:creationId xmlns:a16="http://schemas.microsoft.com/office/drawing/2014/main" id="{33A022D0-FA9C-4FE9-841C-5457D947F365}"/>
                </a:ext>
              </a:extLst>
            </p:cNvPr>
            <p:cNvSpPr/>
            <p:nvPr/>
          </p:nvSpPr>
          <p:spPr>
            <a:xfrm>
              <a:off x="4105210"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4" name="正方形/長方形 213">
              <a:extLst>
                <a:ext uri="{FF2B5EF4-FFF2-40B4-BE49-F238E27FC236}">
                  <a16:creationId xmlns:a16="http://schemas.microsoft.com/office/drawing/2014/main" id="{E7A660D8-C838-4A75-AE29-0D3ABE8495B8}"/>
                </a:ext>
              </a:extLst>
            </p:cNvPr>
            <p:cNvSpPr/>
            <p:nvPr/>
          </p:nvSpPr>
          <p:spPr>
            <a:xfrm>
              <a:off x="433912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5" name="正方形/長方形 214">
              <a:extLst>
                <a:ext uri="{FF2B5EF4-FFF2-40B4-BE49-F238E27FC236}">
                  <a16:creationId xmlns:a16="http://schemas.microsoft.com/office/drawing/2014/main" id="{8A35452A-1FD2-4BD3-A536-D7F15F0FD792}"/>
                </a:ext>
              </a:extLst>
            </p:cNvPr>
            <p:cNvSpPr/>
            <p:nvPr/>
          </p:nvSpPr>
          <p:spPr>
            <a:xfrm>
              <a:off x="457304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6" name="正方形/長方形 215">
              <a:extLst>
                <a:ext uri="{FF2B5EF4-FFF2-40B4-BE49-F238E27FC236}">
                  <a16:creationId xmlns:a16="http://schemas.microsoft.com/office/drawing/2014/main" id="{151C6B95-DA3B-43E3-8D25-F0FBCEF1D2E8}"/>
                </a:ext>
              </a:extLst>
            </p:cNvPr>
            <p:cNvSpPr/>
            <p:nvPr/>
          </p:nvSpPr>
          <p:spPr>
            <a:xfrm>
              <a:off x="480799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7" name="正方形/長方形 216">
              <a:extLst>
                <a:ext uri="{FF2B5EF4-FFF2-40B4-BE49-F238E27FC236}">
                  <a16:creationId xmlns:a16="http://schemas.microsoft.com/office/drawing/2014/main" id="{8B88C654-1168-4442-98F7-B77AE4E166F6}"/>
                </a:ext>
              </a:extLst>
            </p:cNvPr>
            <p:cNvSpPr/>
            <p:nvPr/>
          </p:nvSpPr>
          <p:spPr>
            <a:xfrm>
              <a:off x="5041910"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8" name="正方形/長方形 217">
              <a:extLst>
                <a:ext uri="{FF2B5EF4-FFF2-40B4-BE49-F238E27FC236}">
                  <a16:creationId xmlns:a16="http://schemas.microsoft.com/office/drawing/2014/main" id="{DBEDD46E-065D-43D5-93B9-3C60394C04AD}"/>
                </a:ext>
              </a:extLst>
            </p:cNvPr>
            <p:cNvSpPr/>
            <p:nvPr/>
          </p:nvSpPr>
          <p:spPr>
            <a:xfrm>
              <a:off x="5276859"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9" name="正方形/長方形 218">
              <a:extLst>
                <a:ext uri="{FF2B5EF4-FFF2-40B4-BE49-F238E27FC236}">
                  <a16:creationId xmlns:a16="http://schemas.microsoft.com/office/drawing/2014/main" id="{9A11DDB6-9A0F-4D87-957C-2E6D353CD242}"/>
                </a:ext>
              </a:extLst>
            </p:cNvPr>
            <p:cNvSpPr/>
            <p:nvPr/>
          </p:nvSpPr>
          <p:spPr>
            <a:xfrm>
              <a:off x="387129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0" name="正方形/長方形 219">
              <a:extLst>
                <a:ext uri="{FF2B5EF4-FFF2-40B4-BE49-F238E27FC236}">
                  <a16:creationId xmlns:a16="http://schemas.microsoft.com/office/drawing/2014/main" id="{3B24A6FB-A3A7-412A-AF3B-6C7CAFCF71ED}"/>
                </a:ext>
              </a:extLst>
            </p:cNvPr>
            <p:cNvSpPr/>
            <p:nvPr/>
          </p:nvSpPr>
          <p:spPr>
            <a:xfrm>
              <a:off x="5276859"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1" name="正方形/長方形 220">
              <a:extLst>
                <a:ext uri="{FF2B5EF4-FFF2-40B4-BE49-F238E27FC236}">
                  <a16:creationId xmlns:a16="http://schemas.microsoft.com/office/drawing/2014/main" id="{F41FDBBD-56BB-40A3-AD3D-3EB423E8ACA9}"/>
                </a:ext>
              </a:extLst>
            </p:cNvPr>
            <p:cNvSpPr/>
            <p:nvPr/>
          </p:nvSpPr>
          <p:spPr>
            <a:xfrm>
              <a:off x="4105210"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2" name="正方形/長方形 221">
              <a:extLst>
                <a:ext uri="{FF2B5EF4-FFF2-40B4-BE49-F238E27FC236}">
                  <a16:creationId xmlns:a16="http://schemas.microsoft.com/office/drawing/2014/main" id="{34AE5C75-0866-4126-A185-2606A00CCB44}"/>
                </a:ext>
              </a:extLst>
            </p:cNvPr>
            <p:cNvSpPr/>
            <p:nvPr/>
          </p:nvSpPr>
          <p:spPr>
            <a:xfrm>
              <a:off x="433912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3" name="正方形/長方形 222">
              <a:extLst>
                <a:ext uri="{FF2B5EF4-FFF2-40B4-BE49-F238E27FC236}">
                  <a16:creationId xmlns:a16="http://schemas.microsoft.com/office/drawing/2014/main" id="{386128D7-95E5-4705-8D89-A8B8439B1104}"/>
                </a:ext>
              </a:extLst>
            </p:cNvPr>
            <p:cNvSpPr/>
            <p:nvPr/>
          </p:nvSpPr>
          <p:spPr>
            <a:xfrm>
              <a:off x="457304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4" name="正方形/長方形 223">
              <a:extLst>
                <a:ext uri="{FF2B5EF4-FFF2-40B4-BE49-F238E27FC236}">
                  <a16:creationId xmlns:a16="http://schemas.microsoft.com/office/drawing/2014/main" id="{042EFC22-C6A5-4A62-9F2F-8203AED952A8}"/>
                </a:ext>
              </a:extLst>
            </p:cNvPr>
            <p:cNvSpPr/>
            <p:nvPr/>
          </p:nvSpPr>
          <p:spPr>
            <a:xfrm>
              <a:off x="480799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5" name="正方形/長方形 224">
              <a:extLst>
                <a:ext uri="{FF2B5EF4-FFF2-40B4-BE49-F238E27FC236}">
                  <a16:creationId xmlns:a16="http://schemas.microsoft.com/office/drawing/2014/main" id="{8F2C2494-8D2D-4151-B7BD-CE69150B0A34}"/>
                </a:ext>
              </a:extLst>
            </p:cNvPr>
            <p:cNvSpPr/>
            <p:nvPr/>
          </p:nvSpPr>
          <p:spPr>
            <a:xfrm>
              <a:off x="5041910"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6" name="正方形/長方形 225">
              <a:extLst>
                <a:ext uri="{FF2B5EF4-FFF2-40B4-BE49-F238E27FC236}">
                  <a16:creationId xmlns:a16="http://schemas.microsoft.com/office/drawing/2014/main" id="{59A71AB0-C875-43DC-B9E1-9F663475F70A}"/>
                </a:ext>
              </a:extLst>
            </p:cNvPr>
            <p:cNvSpPr/>
            <p:nvPr/>
          </p:nvSpPr>
          <p:spPr>
            <a:xfrm>
              <a:off x="5276859"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7" name="正方形/長方形 226">
              <a:extLst>
                <a:ext uri="{FF2B5EF4-FFF2-40B4-BE49-F238E27FC236}">
                  <a16:creationId xmlns:a16="http://schemas.microsoft.com/office/drawing/2014/main" id="{4BC70DB9-3231-43D9-B23C-E9774A31DD5D}"/>
                </a:ext>
              </a:extLst>
            </p:cNvPr>
            <p:cNvSpPr/>
            <p:nvPr/>
          </p:nvSpPr>
          <p:spPr>
            <a:xfrm>
              <a:off x="387129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8" name="楕円 227">
              <a:extLst>
                <a:ext uri="{FF2B5EF4-FFF2-40B4-BE49-F238E27FC236}">
                  <a16:creationId xmlns:a16="http://schemas.microsoft.com/office/drawing/2014/main" id="{6E86C097-F008-47BB-BCFD-5CE9DCB2C10D}"/>
                </a:ext>
              </a:extLst>
            </p:cNvPr>
            <p:cNvSpPr/>
            <p:nvPr/>
          </p:nvSpPr>
          <p:spPr>
            <a:xfrm>
              <a:off x="3871293"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9" name="正方形/長方形 228">
              <a:extLst>
                <a:ext uri="{FF2B5EF4-FFF2-40B4-BE49-F238E27FC236}">
                  <a16:creationId xmlns:a16="http://schemas.microsoft.com/office/drawing/2014/main" id="{0AAE568A-7C92-48FC-845B-C23E01CE5298}"/>
                </a:ext>
              </a:extLst>
            </p:cNvPr>
            <p:cNvSpPr/>
            <p:nvPr/>
          </p:nvSpPr>
          <p:spPr>
            <a:xfrm>
              <a:off x="4573044" y="5766684"/>
              <a:ext cx="233917" cy="23391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0" name="正方形/長方形 229">
              <a:extLst>
                <a:ext uri="{FF2B5EF4-FFF2-40B4-BE49-F238E27FC236}">
                  <a16:creationId xmlns:a16="http://schemas.microsoft.com/office/drawing/2014/main" id="{1A0E1E1C-B43C-4308-91E0-4144E5335F5A}"/>
                </a:ext>
              </a:extLst>
            </p:cNvPr>
            <p:cNvSpPr/>
            <p:nvPr/>
          </p:nvSpPr>
          <p:spPr>
            <a:xfrm>
              <a:off x="574262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1" name="正方形/長方形 230">
              <a:extLst>
                <a:ext uri="{FF2B5EF4-FFF2-40B4-BE49-F238E27FC236}">
                  <a16:creationId xmlns:a16="http://schemas.microsoft.com/office/drawing/2014/main" id="{AF63D928-A02F-4F4D-B8E4-03FD5BC6A076}"/>
                </a:ext>
              </a:extLst>
            </p:cNvPr>
            <p:cNvSpPr/>
            <p:nvPr/>
          </p:nvSpPr>
          <p:spPr>
            <a:xfrm>
              <a:off x="597654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2" name="正方形/長方形 231">
              <a:extLst>
                <a:ext uri="{FF2B5EF4-FFF2-40B4-BE49-F238E27FC236}">
                  <a16:creationId xmlns:a16="http://schemas.microsoft.com/office/drawing/2014/main" id="{7847973F-27D0-49B8-A209-2E966ABF2189}"/>
                </a:ext>
              </a:extLst>
            </p:cNvPr>
            <p:cNvSpPr/>
            <p:nvPr/>
          </p:nvSpPr>
          <p:spPr>
            <a:xfrm>
              <a:off x="621045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3" name="正方形/長方形 232">
              <a:extLst>
                <a:ext uri="{FF2B5EF4-FFF2-40B4-BE49-F238E27FC236}">
                  <a16:creationId xmlns:a16="http://schemas.microsoft.com/office/drawing/2014/main" id="{4A0E1023-3DEC-48D3-88F4-F5CACC9BF66C}"/>
                </a:ext>
              </a:extLst>
            </p:cNvPr>
            <p:cNvSpPr/>
            <p:nvPr/>
          </p:nvSpPr>
          <p:spPr>
            <a:xfrm>
              <a:off x="644540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4" name="正方形/長方形 233">
              <a:extLst>
                <a:ext uri="{FF2B5EF4-FFF2-40B4-BE49-F238E27FC236}">
                  <a16:creationId xmlns:a16="http://schemas.microsoft.com/office/drawing/2014/main" id="{25DAA8C4-236F-49D9-9CDC-F047142CE046}"/>
                </a:ext>
              </a:extLst>
            </p:cNvPr>
            <p:cNvSpPr/>
            <p:nvPr/>
          </p:nvSpPr>
          <p:spPr>
            <a:xfrm>
              <a:off x="667932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5" name="正方形/長方形 234">
              <a:extLst>
                <a:ext uri="{FF2B5EF4-FFF2-40B4-BE49-F238E27FC236}">
                  <a16:creationId xmlns:a16="http://schemas.microsoft.com/office/drawing/2014/main" id="{CD4125D0-5BCB-444E-91D0-BCE9F4207D0B}"/>
                </a:ext>
              </a:extLst>
            </p:cNvPr>
            <p:cNvSpPr/>
            <p:nvPr/>
          </p:nvSpPr>
          <p:spPr>
            <a:xfrm>
              <a:off x="691427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6" name="正方形/長方形 235">
              <a:extLst>
                <a:ext uri="{FF2B5EF4-FFF2-40B4-BE49-F238E27FC236}">
                  <a16:creationId xmlns:a16="http://schemas.microsoft.com/office/drawing/2014/main" id="{69232F3B-673A-4E6C-AD70-30060554982A}"/>
                </a:ext>
              </a:extLst>
            </p:cNvPr>
            <p:cNvSpPr/>
            <p:nvPr/>
          </p:nvSpPr>
          <p:spPr>
            <a:xfrm>
              <a:off x="550870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7" name="正方形/長方形 236">
              <a:extLst>
                <a:ext uri="{FF2B5EF4-FFF2-40B4-BE49-F238E27FC236}">
                  <a16:creationId xmlns:a16="http://schemas.microsoft.com/office/drawing/2014/main" id="{1FE9AF0C-5E19-405B-A9B7-A23DDC8380A9}"/>
                </a:ext>
              </a:extLst>
            </p:cNvPr>
            <p:cNvSpPr/>
            <p:nvPr/>
          </p:nvSpPr>
          <p:spPr>
            <a:xfrm>
              <a:off x="574262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8" name="正方形/長方形 237">
              <a:extLst>
                <a:ext uri="{FF2B5EF4-FFF2-40B4-BE49-F238E27FC236}">
                  <a16:creationId xmlns:a16="http://schemas.microsoft.com/office/drawing/2014/main" id="{BA8CF85A-85A1-4AD1-9F30-EB90672C5A51}"/>
                </a:ext>
              </a:extLst>
            </p:cNvPr>
            <p:cNvSpPr/>
            <p:nvPr/>
          </p:nvSpPr>
          <p:spPr>
            <a:xfrm>
              <a:off x="597654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9" name="正方形/長方形 238">
              <a:extLst>
                <a:ext uri="{FF2B5EF4-FFF2-40B4-BE49-F238E27FC236}">
                  <a16:creationId xmlns:a16="http://schemas.microsoft.com/office/drawing/2014/main" id="{55C36838-FD07-4CE3-9163-7A7B07B99787}"/>
                </a:ext>
              </a:extLst>
            </p:cNvPr>
            <p:cNvSpPr/>
            <p:nvPr/>
          </p:nvSpPr>
          <p:spPr>
            <a:xfrm>
              <a:off x="621045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0" name="正方形/長方形 239">
              <a:extLst>
                <a:ext uri="{FF2B5EF4-FFF2-40B4-BE49-F238E27FC236}">
                  <a16:creationId xmlns:a16="http://schemas.microsoft.com/office/drawing/2014/main" id="{1041977E-78CC-49C1-BC25-9F647A4B1A86}"/>
                </a:ext>
              </a:extLst>
            </p:cNvPr>
            <p:cNvSpPr/>
            <p:nvPr/>
          </p:nvSpPr>
          <p:spPr>
            <a:xfrm>
              <a:off x="644540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1" name="正方形/長方形 240">
              <a:extLst>
                <a:ext uri="{FF2B5EF4-FFF2-40B4-BE49-F238E27FC236}">
                  <a16:creationId xmlns:a16="http://schemas.microsoft.com/office/drawing/2014/main" id="{1B9554CB-4E36-4EA0-8E12-36A13D81CE39}"/>
                </a:ext>
              </a:extLst>
            </p:cNvPr>
            <p:cNvSpPr/>
            <p:nvPr/>
          </p:nvSpPr>
          <p:spPr>
            <a:xfrm>
              <a:off x="667932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2" name="正方形/長方形 241">
              <a:extLst>
                <a:ext uri="{FF2B5EF4-FFF2-40B4-BE49-F238E27FC236}">
                  <a16:creationId xmlns:a16="http://schemas.microsoft.com/office/drawing/2014/main" id="{6AA916ED-D30A-468D-A3C7-5E980D49654A}"/>
                </a:ext>
              </a:extLst>
            </p:cNvPr>
            <p:cNvSpPr/>
            <p:nvPr/>
          </p:nvSpPr>
          <p:spPr>
            <a:xfrm>
              <a:off x="691427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3" name="正方形/長方形 242">
              <a:extLst>
                <a:ext uri="{FF2B5EF4-FFF2-40B4-BE49-F238E27FC236}">
                  <a16:creationId xmlns:a16="http://schemas.microsoft.com/office/drawing/2014/main" id="{52D3BA7F-410E-4E1C-A122-B037597D191A}"/>
                </a:ext>
              </a:extLst>
            </p:cNvPr>
            <p:cNvSpPr/>
            <p:nvPr/>
          </p:nvSpPr>
          <p:spPr>
            <a:xfrm>
              <a:off x="550870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4" name="正方形/長方形 243">
              <a:extLst>
                <a:ext uri="{FF2B5EF4-FFF2-40B4-BE49-F238E27FC236}">
                  <a16:creationId xmlns:a16="http://schemas.microsoft.com/office/drawing/2014/main" id="{8A064CE9-22F5-4E43-BCE4-618689913D46}"/>
                </a:ext>
              </a:extLst>
            </p:cNvPr>
            <p:cNvSpPr/>
            <p:nvPr/>
          </p:nvSpPr>
          <p:spPr>
            <a:xfrm>
              <a:off x="574262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5" name="正方形/長方形 244">
              <a:extLst>
                <a:ext uri="{FF2B5EF4-FFF2-40B4-BE49-F238E27FC236}">
                  <a16:creationId xmlns:a16="http://schemas.microsoft.com/office/drawing/2014/main" id="{A351AD6D-AB7B-4C3C-AD4A-55E4B42A9068}"/>
                </a:ext>
              </a:extLst>
            </p:cNvPr>
            <p:cNvSpPr/>
            <p:nvPr/>
          </p:nvSpPr>
          <p:spPr>
            <a:xfrm>
              <a:off x="597654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6" name="正方形/長方形 245">
              <a:extLst>
                <a:ext uri="{FF2B5EF4-FFF2-40B4-BE49-F238E27FC236}">
                  <a16:creationId xmlns:a16="http://schemas.microsoft.com/office/drawing/2014/main" id="{1A89C37B-2C8E-4F0C-AF88-9739CEFE651B}"/>
                </a:ext>
              </a:extLst>
            </p:cNvPr>
            <p:cNvSpPr/>
            <p:nvPr/>
          </p:nvSpPr>
          <p:spPr>
            <a:xfrm>
              <a:off x="621045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7" name="正方形/長方形 246">
              <a:extLst>
                <a:ext uri="{FF2B5EF4-FFF2-40B4-BE49-F238E27FC236}">
                  <a16:creationId xmlns:a16="http://schemas.microsoft.com/office/drawing/2014/main" id="{69C6A4C4-9BB4-4286-A50E-45EE3B94AD57}"/>
                </a:ext>
              </a:extLst>
            </p:cNvPr>
            <p:cNvSpPr/>
            <p:nvPr/>
          </p:nvSpPr>
          <p:spPr>
            <a:xfrm>
              <a:off x="644540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8" name="正方形/長方形 247">
              <a:extLst>
                <a:ext uri="{FF2B5EF4-FFF2-40B4-BE49-F238E27FC236}">
                  <a16:creationId xmlns:a16="http://schemas.microsoft.com/office/drawing/2014/main" id="{90644EB0-3CC9-485E-B854-BB35F4CE6B1F}"/>
                </a:ext>
              </a:extLst>
            </p:cNvPr>
            <p:cNvSpPr/>
            <p:nvPr/>
          </p:nvSpPr>
          <p:spPr>
            <a:xfrm>
              <a:off x="667932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9" name="正方形/長方形 248">
              <a:extLst>
                <a:ext uri="{FF2B5EF4-FFF2-40B4-BE49-F238E27FC236}">
                  <a16:creationId xmlns:a16="http://schemas.microsoft.com/office/drawing/2014/main" id="{7964E206-F172-4AFC-915B-90A2C61A6944}"/>
                </a:ext>
              </a:extLst>
            </p:cNvPr>
            <p:cNvSpPr/>
            <p:nvPr/>
          </p:nvSpPr>
          <p:spPr>
            <a:xfrm>
              <a:off x="691427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0" name="正方形/長方形 249">
              <a:extLst>
                <a:ext uri="{FF2B5EF4-FFF2-40B4-BE49-F238E27FC236}">
                  <a16:creationId xmlns:a16="http://schemas.microsoft.com/office/drawing/2014/main" id="{F415E11C-AFA4-4D09-A805-A55AD9777ECB}"/>
                </a:ext>
              </a:extLst>
            </p:cNvPr>
            <p:cNvSpPr/>
            <p:nvPr/>
          </p:nvSpPr>
          <p:spPr>
            <a:xfrm>
              <a:off x="550870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1" name="正方形/長方形 250">
              <a:extLst>
                <a:ext uri="{FF2B5EF4-FFF2-40B4-BE49-F238E27FC236}">
                  <a16:creationId xmlns:a16="http://schemas.microsoft.com/office/drawing/2014/main" id="{B76210CB-A455-441A-8377-A1C59841492B}"/>
                </a:ext>
              </a:extLst>
            </p:cNvPr>
            <p:cNvSpPr/>
            <p:nvPr/>
          </p:nvSpPr>
          <p:spPr>
            <a:xfrm>
              <a:off x="574262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2" name="正方形/長方形 251">
              <a:extLst>
                <a:ext uri="{FF2B5EF4-FFF2-40B4-BE49-F238E27FC236}">
                  <a16:creationId xmlns:a16="http://schemas.microsoft.com/office/drawing/2014/main" id="{CE19E62E-3EF4-4AC2-9A6D-278A8215E4C7}"/>
                </a:ext>
              </a:extLst>
            </p:cNvPr>
            <p:cNvSpPr/>
            <p:nvPr/>
          </p:nvSpPr>
          <p:spPr>
            <a:xfrm>
              <a:off x="597654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3" name="正方形/長方形 252">
              <a:extLst>
                <a:ext uri="{FF2B5EF4-FFF2-40B4-BE49-F238E27FC236}">
                  <a16:creationId xmlns:a16="http://schemas.microsoft.com/office/drawing/2014/main" id="{6B8A806A-1B0C-47E5-8A48-3AD5E4B1EE1F}"/>
                </a:ext>
              </a:extLst>
            </p:cNvPr>
            <p:cNvSpPr/>
            <p:nvPr/>
          </p:nvSpPr>
          <p:spPr>
            <a:xfrm>
              <a:off x="644540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4" name="正方形/長方形 253">
              <a:extLst>
                <a:ext uri="{FF2B5EF4-FFF2-40B4-BE49-F238E27FC236}">
                  <a16:creationId xmlns:a16="http://schemas.microsoft.com/office/drawing/2014/main" id="{2ECD7537-F18E-4093-9AFD-A352374EE0B9}"/>
                </a:ext>
              </a:extLst>
            </p:cNvPr>
            <p:cNvSpPr/>
            <p:nvPr/>
          </p:nvSpPr>
          <p:spPr>
            <a:xfrm>
              <a:off x="667932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5" name="正方形/長方形 254">
              <a:extLst>
                <a:ext uri="{FF2B5EF4-FFF2-40B4-BE49-F238E27FC236}">
                  <a16:creationId xmlns:a16="http://schemas.microsoft.com/office/drawing/2014/main" id="{6A125AAE-C763-416A-B04D-CDB9ECDC5159}"/>
                </a:ext>
              </a:extLst>
            </p:cNvPr>
            <p:cNvSpPr/>
            <p:nvPr/>
          </p:nvSpPr>
          <p:spPr>
            <a:xfrm>
              <a:off x="691427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6" name="正方形/長方形 255">
              <a:extLst>
                <a:ext uri="{FF2B5EF4-FFF2-40B4-BE49-F238E27FC236}">
                  <a16:creationId xmlns:a16="http://schemas.microsoft.com/office/drawing/2014/main" id="{4B0551A2-3864-415E-A4DD-68CF516B6CAD}"/>
                </a:ext>
              </a:extLst>
            </p:cNvPr>
            <p:cNvSpPr/>
            <p:nvPr/>
          </p:nvSpPr>
          <p:spPr>
            <a:xfrm>
              <a:off x="550870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7" name="正方形/長方形 256">
              <a:extLst>
                <a:ext uri="{FF2B5EF4-FFF2-40B4-BE49-F238E27FC236}">
                  <a16:creationId xmlns:a16="http://schemas.microsoft.com/office/drawing/2014/main" id="{38CBB3AB-1695-41B0-A30A-B3DD830B76E9}"/>
                </a:ext>
              </a:extLst>
            </p:cNvPr>
            <p:cNvSpPr/>
            <p:nvPr/>
          </p:nvSpPr>
          <p:spPr>
            <a:xfrm>
              <a:off x="574262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8" name="正方形/長方形 257">
              <a:extLst>
                <a:ext uri="{FF2B5EF4-FFF2-40B4-BE49-F238E27FC236}">
                  <a16:creationId xmlns:a16="http://schemas.microsoft.com/office/drawing/2014/main" id="{D7DFDE91-BDA6-4BB3-A55A-ACD333ABA056}"/>
                </a:ext>
              </a:extLst>
            </p:cNvPr>
            <p:cNvSpPr/>
            <p:nvPr/>
          </p:nvSpPr>
          <p:spPr>
            <a:xfrm>
              <a:off x="597654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9" name="正方形/長方形 258">
              <a:extLst>
                <a:ext uri="{FF2B5EF4-FFF2-40B4-BE49-F238E27FC236}">
                  <a16:creationId xmlns:a16="http://schemas.microsoft.com/office/drawing/2014/main" id="{D12EBCED-BA85-492C-BB55-3998A089A751}"/>
                </a:ext>
              </a:extLst>
            </p:cNvPr>
            <p:cNvSpPr/>
            <p:nvPr/>
          </p:nvSpPr>
          <p:spPr>
            <a:xfrm>
              <a:off x="621045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0" name="正方形/長方形 259">
              <a:extLst>
                <a:ext uri="{FF2B5EF4-FFF2-40B4-BE49-F238E27FC236}">
                  <a16:creationId xmlns:a16="http://schemas.microsoft.com/office/drawing/2014/main" id="{2387D63E-EE7A-4AB2-8C20-CF0F6C76E2E0}"/>
                </a:ext>
              </a:extLst>
            </p:cNvPr>
            <p:cNvSpPr/>
            <p:nvPr/>
          </p:nvSpPr>
          <p:spPr>
            <a:xfrm>
              <a:off x="644540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1" name="正方形/長方形 260">
              <a:extLst>
                <a:ext uri="{FF2B5EF4-FFF2-40B4-BE49-F238E27FC236}">
                  <a16:creationId xmlns:a16="http://schemas.microsoft.com/office/drawing/2014/main" id="{91A80F8B-76F9-4E8C-AF5B-AB93A1B5F466}"/>
                </a:ext>
              </a:extLst>
            </p:cNvPr>
            <p:cNvSpPr/>
            <p:nvPr/>
          </p:nvSpPr>
          <p:spPr>
            <a:xfrm>
              <a:off x="667932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2" name="正方形/長方形 261">
              <a:extLst>
                <a:ext uri="{FF2B5EF4-FFF2-40B4-BE49-F238E27FC236}">
                  <a16:creationId xmlns:a16="http://schemas.microsoft.com/office/drawing/2014/main" id="{33B93E70-24FA-4A27-A28B-447F3F48BDC4}"/>
                </a:ext>
              </a:extLst>
            </p:cNvPr>
            <p:cNvSpPr/>
            <p:nvPr/>
          </p:nvSpPr>
          <p:spPr>
            <a:xfrm>
              <a:off x="691427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3" name="正方形/長方形 262">
              <a:extLst>
                <a:ext uri="{FF2B5EF4-FFF2-40B4-BE49-F238E27FC236}">
                  <a16:creationId xmlns:a16="http://schemas.microsoft.com/office/drawing/2014/main" id="{99739773-2039-475B-9EEB-266F137D4F9C}"/>
                </a:ext>
              </a:extLst>
            </p:cNvPr>
            <p:cNvSpPr/>
            <p:nvPr/>
          </p:nvSpPr>
          <p:spPr>
            <a:xfrm>
              <a:off x="550870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4" name="正方形/長方形 263">
              <a:extLst>
                <a:ext uri="{FF2B5EF4-FFF2-40B4-BE49-F238E27FC236}">
                  <a16:creationId xmlns:a16="http://schemas.microsoft.com/office/drawing/2014/main" id="{26F809B7-11A5-40A8-A4EF-89295BC92757}"/>
                </a:ext>
              </a:extLst>
            </p:cNvPr>
            <p:cNvSpPr/>
            <p:nvPr/>
          </p:nvSpPr>
          <p:spPr>
            <a:xfrm>
              <a:off x="574262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5" name="正方形/長方形 264">
              <a:extLst>
                <a:ext uri="{FF2B5EF4-FFF2-40B4-BE49-F238E27FC236}">
                  <a16:creationId xmlns:a16="http://schemas.microsoft.com/office/drawing/2014/main" id="{73560A35-13C3-448D-8BB2-2F7BB9E9527B}"/>
                </a:ext>
              </a:extLst>
            </p:cNvPr>
            <p:cNvSpPr/>
            <p:nvPr/>
          </p:nvSpPr>
          <p:spPr>
            <a:xfrm>
              <a:off x="597654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6" name="正方形/長方形 265">
              <a:extLst>
                <a:ext uri="{FF2B5EF4-FFF2-40B4-BE49-F238E27FC236}">
                  <a16:creationId xmlns:a16="http://schemas.microsoft.com/office/drawing/2014/main" id="{526A324B-7D73-4A90-A0E6-1C8ACA17437A}"/>
                </a:ext>
              </a:extLst>
            </p:cNvPr>
            <p:cNvSpPr/>
            <p:nvPr/>
          </p:nvSpPr>
          <p:spPr>
            <a:xfrm>
              <a:off x="621045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7" name="正方形/長方形 266">
              <a:extLst>
                <a:ext uri="{FF2B5EF4-FFF2-40B4-BE49-F238E27FC236}">
                  <a16:creationId xmlns:a16="http://schemas.microsoft.com/office/drawing/2014/main" id="{70911B73-1A8B-468D-BB13-6AB9D250B0FE}"/>
                </a:ext>
              </a:extLst>
            </p:cNvPr>
            <p:cNvSpPr/>
            <p:nvPr/>
          </p:nvSpPr>
          <p:spPr>
            <a:xfrm>
              <a:off x="644540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8" name="正方形/長方形 267">
              <a:extLst>
                <a:ext uri="{FF2B5EF4-FFF2-40B4-BE49-F238E27FC236}">
                  <a16:creationId xmlns:a16="http://schemas.microsoft.com/office/drawing/2014/main" id="{8338A38A-92CA-4CCA-9464-AD76C4174A78}"/>
                </a:ext>
              </a:extLst>
            </p:cNvPr>
            <p:cNvSpPr/>
            <p:nvPr/>
          </p:nvSpPr>
          <p:spPr>
            <a:xfrm>
              <a:off x="667932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9" name="正方形/長方形 268">
              <a:extLst>
                <a:ext uri="{FF2B5EF4-FFF2-40B4-BE49-F238E27FC236}">
                  <a16:creationId xmlns:a16="http://schemas.microsoft.com/office/drawing/2014/main" id="{C26B2145-BD87-480C-8E01-39C033C607C2}"/>
                </a:ext>
              </a:extLst>
            </p:cNvPr>
            <p:cNvSpPr/>
            <p:nvPr/>
          </p:nvSpPr>
          <p:spPr>
            <a:xfrm>
              <a:off x="691427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0" name="正方形/長方形 269">
              <a:extLst>
                <a:ext uri="{FF2B5EF4-FFF2-40B4-BE49-F238E27FC236}">
                  <a16:creationId xmlns:a16="http://schemas.microsoft.com/office/drawing/2014/main" id="{518A5E08-F40E-4F7A-8636-CA9D343DF42A}"/>
                </a:ext>
              </a:extLst>
            </p:cNvPr>
            <p:cNvSpPr/>
            <p:nvPr/>
          </p:nvSpPr>
          <p:spPr>
            <a:xfrm>
              <a:off x="550870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1" name="正方形/長方形 270">
              <a:extLst>
                <a:ext uri="{FF2B5EF4-FFF2-40B4-BE49-F238E27FC236}">
                  <a16:creationId xmlns:a16="http://schemas.microsoft.com/office/drawing/2014/main" id="{5C718709-3FF1-43E2-93BD-2F927ACD22DC}"/>
                </a:ext>
              </a:extLst>
            </p:cNvPr>
            <p:cNvSpPr/>
            <p:nvPr/>
          </p:nvSpPr>
          <p:spPr>
            <a:xfrm>
              <a:off x="691427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2" name="正方形/長方形 271">
              <a:extLst>
                <a:ext uri="{FF2B5EF4-FFF2-40B4-BE49-F238E27FC236}">
                  <a16:creationId xmlns:a16="http://schemas.microsoft.com/office/drawing/2014/main" id="{3D6736B4-4C58-4321-A3D8-F4849250DA79}"/>
                </a:ext>
              </a:extLst>
            </p:cNvPr>
            <p:cNvSpPr/>
            <p:nvPr/>
          </p:nvSpPr>
          <p:spPr>
            <a:xfrm>
              <a:off x="574262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3" name="正方形/長方形 272">
              <a:extLst>
                <a:ext uri="{FF2B5EF4-FFF2-40B4-BE49-F238E27FC236}">
                  <a16:creationId xmlns:a16="http://schemas.microsoft.com/office/drawing/2014/main" id="{BE814613-FF37-4F61-823D-931A65411DB4}"/>
                </a:ext>
              </a:extLst>
            </p:cNvPr>
            <p:cNvSpPr/>
            <p:nvPr/>
          </p:nvSpPr>
          <p:spPr>
            <a:xfrm>
              <a:off x="597654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4" name="正方形/長方形 273">
              <a:extLst>
                <a:ext uri="{FF2B5EF4-FFF2-40B4-BE49-F238E27FC236}">
                  <a16:creationId xmlns:a16="http://schemas.microsoft.com/office/drawing/2014/main" id="{262AEFAC-C867-4C3E-8FF5-493EEFFE4401}"/>
                </a:ext>
              </a:extLst>
            </p:cNvPr>
            <p:cNvSpPr/>
            <p:nvPr/>
          </p:nvSpPr>
          <p:spPr>
            <a:xfrm>
              <a:off x="621045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5" name="正方形/長方形 274">
              <a:extLst>
                <a:ext uri="{FF2B5EF4-FFF2-40B4-BE49-F238E27FC236}">
                  <a16:creationId xmlns:a16="http://schemas.microsoft.com/office/drawing/2014/main" id="{5C60C690-9330-4A44-90D6-10E592A47FFC}"/>
                </a:ext>
              </a:extLst>
            </p:cNvPr>
            <p:cNvSpPr/>
            <p:nvPr/>
          </p:nvSpPr>
          <p:spPr>
            <a:xfrm>
              <a:off x="644540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6" name="正方形/長方形 275">
              <a:extLst>
                <a:ext uri="{FF2B5EF4-FFF2-40B4-BE49-F238E27FC236}">
                  <a16:creationId xmlns:a16="http://schemas.microsoft.com/office/drawing/2014/main" id="{4ED6D6B6-596E-4BA0-9C9D-1341B5E3B9B0}"/>
                </a:ext>
              </a:extLst>
            </p:cNvPr>
            <p:cNvSpPr/>
            <p:nvPr/>
          </p:nvSpPr>
          <p:spPr>
            <a:xfrm>
              <a:off x="667932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7" name="正方形/長方形 276">
              <a:extLst>
                <a:ext uri="{FF2B5EF4-FFF2-40B4-BE49-F238E27FC236}">
                  <a16:creationId xmlns:a16="http://schemas.microsoft.com/office/drawing/2014/main" id="{ADE5021A-84EF-4818-8E1B-3C7557BDB8F0}"/>
                </a:ext>
              </a:extLst>
            </p:cNvPr>
            <p:cNvSpPr/>
            <p:nvPr/>
          </p:nvSpPr>
          <p:spPr>
            <a:xfrm>
              <a:off x="691427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8" name="正方形/長方形 277">
              <a:extLst>
                <a:ext uri="{FF2B5EF4-FFF2-40B4-BE49-F238E27FC236}">
                  <a16:creationId xmlns:a16="http://schemas.microsoft.com/office/drawing/2014/main" id="{4222C982-0A03-49BE-83D3-2DD5747ADE51}"/>
                </a:ext>
              </a:extLst>
            </p:cNvPr>
            <p:cNvSpPr/>
            <p:nvPr/>
          </p:nvSpPr>
          <p:spPr>
            <a:xfrm>
              <a:off x="550870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9" name="楕円 278">
              <a:extLst>
                <a:ext uri="{FF2B5EF4-FFF2-40B4-BE49-F238E27FC236}">
                  <a16:creationId xmlns:a16="http://schemas.microsoft.com/office/drawing/2014/main" id="{2F81699D-A454-4AD3-80F2-3A923D586315}"/>
                </a:ext>
              </a:extLst>
            </p:cNvPr>
            <p:cNvSpPr/>
            <p:nvPr/>
          </p:nvSpPr>
          <p:spPr>
            <a:xfrm>
              <a:off x="5508707"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0" name="正方形/長方形 279">
              <a:extLst>
                <a:ext uri="{FF2B5EF4-FFF2-40B4-BE49-F238E27FC236}">
                  <a16:creationId xmlns:a16="http://schemas.microsoft.com/office/drawing/2014/main" id="{0044B981-89AB-46D8-941B-E51A9CF7E633}"/>
                </a:ext>
              </a:extLst>
            </p:cNvPr>
            <p:cNvSpPr/>
            <p:nvPr/>
          </p:nvSpPr>
          <p:spPr>
            <a:xfrm>
              <a:off x="6210458" y="5766684"/>
              <a:ext cx="233917" cy="233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1" name="正方形/長方形 280">
              <a:extLst>
                <a:ext uri="{FF2B5EF4-FFF2-40B4-BE49-F238E27FC236}">
                  <a16:creationId xmlns:a16="http://schemas.microsoft.com/office/drawing/2014/main" id="{1564C75F-4B96-474E-AF9B-F24E369D5B4C}"/>
                </a:ext>
              </a:extLst>
            </p:cNvPr>
            <p:cNvSpPr/>
            <p:nvPr/>
          </p:nvSpPr>
          <p:spPr>
            <a:xfrm>
              <a:off x="737793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2" name="正方形/長方形 281">
              <a:extLst>
                <a:ext uri="{FF2B5EF4-FFF2-40B4-BE49-F238E27FC236}">
                  <a16:creationId xmlns:a16="http://schemas.microsoft.com/office/drawing/2014/main" id="{3A8FCB2D-390D-4CA0-ABBD-66F39E9DB1F5}"/>
                </a:ext>
              </a:extLst>
            </p:cNvPr>
            <p:cNvSpPr/>
            <p:nvPr/>
          </p:nvSpPr>
          <p:spPr>
            <a:xfrm>
              <a:off x="761185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3" name="正方形/長方形 282">
              <a:extLst>
                <a:ext uri="{FF2B5EF4-FFF2-40B4-BE49-F238E27FC236}">
                  <a16:creationId xmlns:a16="http://schemas.microsoft.com/office/drawing/2014/main" id="{C52915B3-01AC-4965-BA32-7029A79F6F5F}"/>
                </a:ext>
              </a:extLst>
            </p:cNvPr>
            <p:cNvSpPr/>
            <p:nvPr/>
          </p:nvSpPr>
          <p:spPr>
            <a:xfrm>
              <a:off x="784576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4" name="正方形/長方形 283">
              <a:extLst>
                <a:ext uri="{FF2B5EF4-FFF2-40B4-BE49-F238E27FC236}">
                  <a16:creationId xmlns:a16="http://schemas.microsoft.com/office/drawing/2014/main" id="{C578ABC1-DCC8-407A-94DD-4E8E6C5B1F94}"/>
                </a:ext>
              </a:extLst>
            </p:cNvPr>
            <p:cNvSpPr/>
            <p:nvPr/>
          </p:nvSpPr>
          <p:spPr>
            <a:xfrm>
              <a:off x="808071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5" name="正方形/長方形 284">
              <a:extLst>
                <a:ext uri="{FF2B5EF4-FFF2-40B4-BE49-F238E27FC236}">
                  <a16:creationId xmlns:a16="http://schemas.microsoft.com/office/drawing/2014/main" id="{C7A0236D-E5A4-432F-ABD6-F3E8465326E6}"/>
                </a:ext>
              </a:extLst>
            </p:cNvPr>
            <p:cNvSpPr/>
            <p:nvPr/>
          </p:nvSpPr>
          <p:spPr>
            <a:xfrm>
              <a:off x="8314634"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6" name="正方形/長方形 285">
              <a:extLst>
                <a:ext uri="{FF2B5EF4-FFF2-40B4-BE49-F238E27FC236}">
                  <a16:creationId xmlns:a16="http://schemas.microsoft.com/office/drawing/2014/main" id="{0D2FA661-851F-43AC-A308-050E921200CB}"/>
                </a:ext>
              </a:extLst>
            </p:cNvPr>
            <p:cNvSpPr/>
            <p:nvPr/>
          </p:nvSpPr>
          <p:spPr>
            <a:xfrm>
              <a:off x="8549583"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7" name="正方形/長方形 286">
              <a:extLst>
                <a:ext uri="{FF2B5EF4-FFF2-40B4-BE49-F238E27FC236}">
                  <a16:creationId xmlns:a16="http://schemas.microsoft.com/office/drawing/2014/main" id="{DAF48E2E-7871-4F92-92E2-A72474E48CFB}"/>
                </a:ext>
              </a:extLst>
            </p:cNvPr>
            <p:cNvSpPr/>
            <p:nvPr/>
          </p:nvSpPr>
          <p:spPr>
            <a:xfrm>
              <a:off x="714401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8" name="正方形/長方形 287">
              <a:extLst>
                <a:ext uri="{FF2B5EF4-FFF2-40B4-BE49-F238E27FC236}">
                  <a16:creationId xmlns:a16="http://schemas.microsoft.com/office/drawing/2014/main" id="{CF3AB6A4-6BC7-4906-9222-EB67D26FD604}"/>
                </a:ext>
              </a:extLst>
            </p:cNvPr>
            <p:cNvSpPr/>
            <p:nvPr/>
          </p:nvSpPr>
          <p:spPr>
            <a:xfrm>
              <a:off x="737793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9" name="正方形/長方形 288">
              <a:extLst>
                <a:ext uri="{FF2B5EF4-FFF2-40B4-BE49-F238E27FC236}">
                  <a16:creationId xmlns:a16="http://schemas.microsoft.com/office/drawing/2014/main" id="{A043E846-1D03-4841-8A1A-2115BAC9AC45}"/>
                </a:ext>
              </a:extLst>
            </p:cNvPr>
            <p:cNvSpPr/>
            <p:nvPr/>
          </p:nvSpPr>
          <p:spPr>
            <a:xfrm>
              <a:off x="761185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0" name="正方形/長方形 289">
              <a:extLst>
                <a:ext uri="{FF2B5EF4-FFF2-40B4-BE49-F238E27FC236}">
                  <a16:creationId xmlns:a16="http://schemas.microsoft.com/office/drawing/2014/main" id="{C9120CD4-6F16-4407-BF49-1E13FC8D4A6C}"/>
                </a:ext>
              </a:extLst>
            </p:cNvPr>
            <p:cNvSpPr/>
            <p:nvPr/>
          </p:nvSpPr>
          <p:spPr>
            <a:xfrm>
              <a:off x="784576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1" name="正方形/長方形 290">
              <a:extLst>
                <a:ext uri="{FF2B5EF4-FFF2-40B4-BE49-F238E27FC236}">
                  <a16:creationId xmlns:a16="http://schemas.microsoft.com/office/drawing/2014/main" id="{25192066-3910-4066-BF05-D3DD6222A32E}"/>
                </a:ext>
              </a:extLst>
            </p:cNvPr>
            <p:cNvSpPr/>
            <p:nvPr/>
          </p:nvSpPr>
          <p:spPr>
            <a:xfrm>
              <a:off x="808071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2" name="正方形/長方形 291">
              <a:extLst>
                <a:ext uri="{FF2B5EF4-FFF2-40B4-BE49-F238E27FC236}">
                  <a16:creationId xmlns:a16="http://schemas.microsoft.com/office/drawing/2014/main" id="{A5A02D46-52BB-48D6-884E-4FF98D245F4F}"/>
                </a:ext>
              </a:extLst>
            </p:cNvPr>
            <p:cNvSpPr/>
            <p:nvPr/>
          </p:nvSpPr>
          <p:spPr>
            <a:xfrm>
              <a:off x="8314634"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3" name="正方形/長方形 292">
              <a:extLst>
                <a:ext uri="{FF2B5EF4-FFF2-40B4-BE49-F238E27FC236}">
                  <a16:creationId xmlns:a16="http://schemas.microsoft.com/office/drawing/2014/main" id="{16AC965C-E8EA-4AC8-BD09-846F55032DA6}"/>
                </a:ext>
              </a:extLst>
            </p:cNvPr>
            <p:cNvSpPr/>
            <p:nvPr/>
          </p:nvSpPr>
          <p:spPr>
            <a:xfrm>
              <a:off x="8549583"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4" name="正方形/長方形 293">
              <a:extLst>
                <a:ext uri="{FF2B5EF4-FFF2-40B4-BE49-F238E27FC236}">
                  <a16:creationId xmlns:a16="http://schemas.microsoft.com/office/drawing/2014/main" id="{9B8C44FB-3ED7-48FF-A007-A4A728984E7D}"/>
                </a:ext>
              </a:extLst>
            </p:cNvPr>
            <p:cNvSpPr/>
            <p:nvPr/>
          </p:nvSpPr>
          <p:spPr>
            <a:xfrm>
              <a:off x="714401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5" name="正方形/長方形 294">
              <a:extLst>
                <a:ext uri="{FF2B5EF4-FFF2-40B4-BE49-F238E27FC236}">
                  <a16:creationId xmlns:a16="http://schemas.microsoft.com/office/drawing/2014/main" id="{2E12734A-8CCF-4F5A-BDDA-E643C5428F5D}"/>
                </a:ext>
              </a:extLst>
            </p:cNvPr>
            <p:cNvSpPr/>
            <p:nvPr/>
          </p:nvSpPr>
          <p:spPr>
            <a:xfrm>
              <a:off x="737793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6" name="正方形/長方形 295">
              <a:extLst>
                <a:ext uri="{FF2B5EF4-FFF2-40B4-BE49-F238E27FC236}">
                  <a16:creationId xmlns:a16="http://schemas.microsoft.com/office/drawing/2014/main" id="{D598B242-2B9A-49A5-98C7-C200F90DB85E}"/>
                </a:ext>
              </a:extLst>
            </p:cNvPr>
            <p:cNvSpPr/>
            <p:nvPr/>
          </p:nvSpPr>
          <p:spPr>
            <a:xfrm>
              <a:off x="761185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7" name="正方形/長方形 296">
              <a:extLst>
                <a:ext uri="{FF2B5EF4-FFF2-40B4-BE49-F238E27FC236}">
                  <a16:creationId xmlns:a16="http://schemas.microsoft.com/office/drawing/2014/main" id="{2AB7E6A1-6609-4702-A920-405BB5C31E17}"/>
                </a:ext>
              </a:extLst>
            </p:cNvPr>
            <p:cNvSpPr/>
            <p:nvPr/>
          </p:nvSpPr>
          <p:spPr>
            <a:xfrm>
              <a:off x="784576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8" name="正方形/長方形 297">
              <a:extLst>
                <a:ext uri="{FF2B5EF4-FFF2-40B4-BE49-F238E27FC236}">
                  <a16:creationId xmlns:a16="http://schemas.microsoft.com/office/drawing/2014/main" id="{E28390CE-2CF4-4D29-9607-0C609117B9FD}"/>
                </a:ext>
              </a:extLst>
            </p:cNvPr>
            <p:cNvSpPr/>
            <p:nvPr/>
          </p:nvSpPr>
          <p:spPr>
            <a:xfrm>
              <a:off x="808071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9" name="正方形/長方形 298">
              <a:extLst>
                <a:ext uri="{FF2B5EF4-FFF2-40B4-BE49-F238E27FC236}">
                  <a16:creationId xmlns:a16="http://schemas.microsoft.com/office/drawing/2014/main" id="{7636597B-999C-4F18-8F02-AB863A53EE3D}"/>
                </a:ext>
              </a:extLst>
            </p:cNvPr>
            <p:cNvSpPr/>
            <p:nvPr/>
          </p:nvSpPr>
          <p:spPr>
            <a:xfrm>
              <a:off x="8314634"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0" name="正方形/長方形 299">
              <a:extLst>
                <a:ext uri="{FF2B5EF4-FFF2-40B4-BE49-F238E27FC236}">
                  <a16:creationId xmlns:a16="http://schemas.microsoft.com/office/drawing/2014/main" id="{C0647E2D-D9ED-45A2-8208-DD54E86C1230}"/>
                </a:ext>
              </a:extLst>
            </p:cNvPr>
            <p:cNvSpPr/>
            <p:nvPr/>
          </p:nvSpPr>
          <p:spPr>
            <a:xfrm>
              <a:off x="8549583"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1" name="正方形/長方形 300">
              <a:extLst>
                <a:ext uri="{FF2B5EF4-FFF2-40B4-BE49-F238E27FC236}">
                  <a16:creationId xmlns:a16="http://schemas.microsoft.com/office/drawing/2014/main" id="{638955A4-3B5F-45F9-9168-BF0EC575FB92}"/>
                </a:ext>
              </a:extLst>
            </p:cNvPr>
            <p:cNvSpPr/>
            <p:nvPr/>
          </p:nvSpPr>
          <p:spPr>
            <a:xfrm>
              <a:off x="714401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2" name="正方形/長方形 301">
              <a:extLst>
                <a:ext uri="{FF2B5EF4-FFF2-40B4-BE49-F238E27FC236}">
                  <a16:creationId xmlns:a16="http://schemas.microsoft.com/office/drawing/2014/main" id="{A810C854-278E-4706-BA66-2754A7D2016F}"/>
                </a:ext>
              </a:extLst>
            </p:cNvPr>
            <p:cNvSpPr/>
            <p:nvPr/>
          </p:nvSpPr>
          <p:spPr>
            <a:xfrm>
              <a:off x="737793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3" name="正方形/長方形 302">
              <a:extLst>
                <a:ext uri="{FF2B5EF4-FFF2-40B4-BE49-F238E27FC236}">
                  <a16:creationId xmlns:a16="http://schemas.microsoft.com/office/drawing/2014/main" id="{77AC5D8D-35EC-4E4D-A56B-718417B665F2}"/>
                </a:ext>
              </a:extLst>
            </p:cNvPr>
            <p:cNvSpPr/>
            <p:nvPr/>
          </p:nvSpPr>
          <p:spPr>
            <a:xfrm>
              <a:off x="761185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4" name="正方形/長方形 303">
              <a:extLst>
                <a:ext uri="{FF2B5EF4-FFF2-40B4-BE49-F238E27FC236}">
                  <a16:creationId xmlns:a16="http://schemas.microsoft.com/office/drawing/2014/main" id="{AC18A102-E2AA-4D17-B629-7FB64D0DDDE9}"/>
                </a:ext>
              </a:extLst>
            </p:cNvPr>
            <p:cNvSpPr/>
            <p:nvPr/>
          </p:nvSpPr>
          <p:spPr>
            <a:xfrm>
              <a:off x="808071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5" name="正方形/長方形 304">
              <a:extLst>
                <a:ext uri="{FF2B5EF4-FFF2-40B4-BE49-F238E27FC236}">
                  <a16:creationId xmlns:a16="http://schemas.microsoft.com/office/drawing/2014/main" id="{73151684-F5F9-4D63-8BD4-190A4D428DB5}"/>
                </a:ext>
              </a:extLst>
            </p:cNvPr>
            <p:cNvSpPr/>
            <p:nvPr/>
          </p:nvSpPr>
          <p:spPr>
            <a:xfrm>
              <a:off x="8314634"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6" name="正方形/長方形 305">
              <a:extLst>
                <a:ext uri="{FF2B5EF4-FFF2-40B4-BE49-F238E27FC236}">
                  <a16:creationId xmlns:a16="http://schemas.microsoft.com/office/drawing/2014/main" id="{E001CC45-E4FB-4BB5-A261-B4E60FA72A6E}"/>
                </a:ext>
              </a:extLst>
            </p:cNvPr>
            <p:cNvSpPr/>
            <p:nvPr/>
          </p:nvSpPr>
          <p:spPr>
            <a:xfrm>
              <a:off x="8549583"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7" name="正方形/長方形 306">
              <a:extLst>
                <a:ext uri="{FF2B5EF4-FFF2-40B4-BE49-F238E27FC236}">
                  <a16:creationId xmlns:a16="http://schemas.microsoft.com/office/drawing/2014/main" id="{A929468A-A97D-4CC5-B33C-83D4D087D3ED}"/>
                </a:ext>
              </a:extLst>
            </p:cNvPr>
            <p:cNvSpPr/>
            <p:nvPr/>
          </p:nvSpPr>
          <p:spPr>
            <a:xfrm>
              <a:off x="714401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8" name="正方形/長方形 307">
              <a:extLst>
                <a:ext uri="{FF2B5EF4-FFF2-40B4-BE49-F238E27FC236}">
                  <a16:creationId xmlns:a16="http://schemas.microsoft.com/office/drawing/2014/main" id="{9AD2CCCD-FE62-430B-8559-258F658A99A1}"/>
                </a:ext>
              </a:extLst>
            </p:cNvPr>
            <p:cNvSpPr/>
            <p:nvPr/>
          </p:nvSpPr>
          <p:spPr>
            <a:xfrm>
              <a:off x="737793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9" name="正方形/長方形 308">
              <a:extLst>
                <a:ext uri="{FF2B5EF4-FFF2-40B4-BE49-F238E27FC236}">
                  <a16:creationId xmlns:a16="http://schemas.microsoft.com/office/drawing/2014/main" id="{356BA36B-ED95-4CF6-8901-B1E3768E6F7C}"/>
                </a:ext>
              </a:extLst>
            </p:cNvPr>
            <p:cNvSpPr/>
            <p:nvPr/>
          </p:nvSpPr>
          <p:spPr>
            <a:xfrm>
              <a:off x="761185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0" name="正方形/長方形 309">
              <a:extLst>
                <a:ext uri="{FF2B5EF4-FFF2-40B4-BE49-F238E27FC236}">
                  <a16:creationId xmlns:a16="http://schemas.microsoft.com/office/drawing/2014/main" id="{9884AA43-9030-420D-BAB8-9C36D00610D7}"/>
                </a:ext>
              </a:extLst>
            </p:cNvPr>
            <p:cNvSpPr/>
            <p:nvPr/>
          </p:nvSpPr>
          <p:spPr>
            <a:xfrm>
              <a:off x="784576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1" name="正方形/長方形 310">
              <a:extLst>
                <a:ext uri="{FF2B5EF4-FFF2-40B4-BE49-F238E27FC236}">
                  <a16:creationId xmlns:a16="http://schemas.microsoft.com/office/drawing/2014/main" id="{3E684E71-A406-4B02-BBCE-E6AEA8FDD35C}"/>
                </a:ext>
              </a:extLst>
            </p:cNvPr>
            <p:cNvSpPr/>
            <p:nvPr/>
          </p:nvSpPr>
          <p:spPr>
            <a:xfrm>
              <a:off x="808071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2" name="正方形/長方形 311">
              <a:extLst>
                <a:ext uri="{FF2B5EF4-FFF2-40B4-BE49-F238E27FC236}">
                  <a16:creationId xmlns:a16="http://schemas.microsoft.com/office/drawing/2014/main" id="{42DB555F-7CD6-479C-B41C-B5288F431FBA}"/>
                </a:ext>
              </a:extLst>
            </p:cNvPr>
            <p:cNvSpPr/>
            <p:nvPr/>
          </p:nvSpPr>
          <p:spPr>
            <a:xfrm>
              <a:off x="8314634"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3" name="正方形/長方形 312">
              <a:extLst>
                <a:ext uri="{FF2B5EF4-FFF2-40B4-BE49-F238E27FC236}">
                  <a16:creationId xmlns:a16="http://schemas.microsoft.com/office/drawing/2014/main" id="{02CE7D78-47CB-4DF5-97CA-EBDB38A80282}"/>
                </a:ext>
              </a:extLst>
            </p:cNvPr>
            <p:cNvSpPr/>
            <p:nvPr/>
          </p:nvSpPr>
          <p:spPr>
            <a:xfrm>
              <a:off x="8549583"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4" name="正方形/長方形 313">
              <a:extLst>
                <a:ext uri="{FF2B5EF4-FFF2-40B4-BE49-F238E27FC236}">
                  <a16:creationId xmlns:a16="http://schemas.microsoft.com/office/drawing/2014/main" id="{36A8E403-540F-454D-86BE-80F3699D8BAA}"/>
                </a:ext>
              </a:extLst>
            </p:cNvPr>
            <p:cNvSpPr/>
            <p:nvPr/>
          </p:nvSpPr>
          <p:spPr>
            <a:xfrm>
              <a:off x="714401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5" name="正方形/長方形 314">
              <a:extLst>
                <a:ext uri="{FF2B5EF4-FFF2-40B4-BE49-F238E27FC236}">
                  <a16:creationId xmlns:a16="http://schemas.microsoft.com/office/drawing/2014/main" id="{F4219646-95A3-42CE-95F5-7CFC8DEF205C}"/>
                </a:ext>
              </a:extLst>
            </p:cNvPr>
            <p:cNvSpPr/>
            <p:nvPr/>
          </p:nvSpPr>
          <p:spPr>
            <a:xfrm>
              <a:off x="737793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6" name="正方形/長方形 315">
              <a:extLst>
                <a:ext uri="{FF2B5EF4-FFF2-40B4-BE49-F238E27FC236}">
                  <a16:creationId xmlns:a16="http://schemas.microsoft.com/office/drawing/2014/main" id="{F60B42BF-45C3-4D7C-9027-CF2BF58B9D2A}"/>
                </a:ext>
              </a:extLst>
            </p:cNvPr>
            <p:cNvSpPr/>
            <p:nvPr/>
          </p:nvSpPr>
          <p:spPr>
            <a:xfrm>
              <a:off x="761185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7" name="正方形/長方形 316">
              <a:extLst>
                <a:ext uri="{FF2B5EF4-FFF2-40B4-BE49-F238E27FC236}">
                  <a16:creationId xmlns:a16="http://schemas.microsoft.com/office/drawing/2014/main" id="{CBB48070-C3B4-4734-A61A-4948DD85FB6A}"/>
                </a:ext>
              </a:extLst>
            </p:cNvPr>
            <p:cNvSpPr/>
            <p:nvPr/>
          </p:nvSpPr>
          <p:spPr>
            <a:xfrm>
              <a:off x="784576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8" name="正方形/長方形 317">
              <a:extLst>
                <a:ext uri="{FF2B5EF4-FFF2-40B4-BE49-F238E27FC236}">
                  <a16:creationId xmlns:a16="http://schemas.microsoft.com/office/drawing/2014/main" id="{1A84AF24-F6DF-47D7-9270-8276E3C93E93}"/>
                </a:ext>
              </a:extLst>
            </p:cNvPr>
            <p:cNvSpPr/>
            <p:nvPr/>
          </p:nvSpPr>
          <p:spPr>
            <a:xfrm>
              <a:off x="808071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9" name="正方形/長方形 318">
              <a:extLst>
                <a:ext uri="{FF2B5EF4-FFF2-40B4-BE49-F238E27FC236}">
                  <a16:creationId xmlns:a16="http://schemas.microsoft.com/office/drawing/2014/main" id="{7C682099-8F17-447B-A51B-7CAEB7BE8311}"/>
                </a:ext>
              </a:extLst>
            </p:cNvPr>
            <p:cNvSpPr/>
            <p:nvPr/>
          </p:nvSpPr>
          <p:spPr>
            <a:xfrm>
              <a:off x="8314634"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0" name="正方形/長方形 319">
              <a:extLst>
                <a:ext uri="{FF2B5EF4-FFF2-40B4-BE49-F238E27FC236}">
                  <a16:creationId xmlns:a16="http://schemas.microsoft.com/office/drawing/2014/main" id="{3E4D168F-774F-40EE-AA21-6EEB75ECEAE8}"/>
                </a:ext>
              </a:extLst>
            </p:cNvPr>
            <p:cNvSpPr/>
            <p:nvPr/>
          </p:nvSpPr>
          <p:spPr>
            <a:xfrm>
              <a:off x="854958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1" name="正方形/長方形 320">
              <a:extLst>
                <a:ext uri="{FF2B5EF4-FFF2-40B4-BE49-F238E27FC236}">
                  <a16:creationId xmlns:a16="http://schemas.microsoft.com/office/drawing/2014/main" id="{AA7FA6FF-F370-4E9E-90B3-706C8E1421FD}"/>
                </a:ext>
              </a:extLst>
            </p:cNvPr>
            <p:cNvSpPr/>
            <p:nvPr/>
          </p:nvSpPr>
          <p:spPr>
            <a:xfrm>
              <a:off x="714401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2" name="正方形/長方形 321">
              <a:extLst>
                <a:ext uri="{FF2B5EF4-FFF2-40B4-BE49-F238E27FC236}">
                  <a16:creationId xmlns:a16="http://schemas.microsoft.com/office/drawing/2014/main" id="{35557AD7-61C3-48B7-B5ED-F326492986E8}"/>
                </a:ext>
              </a:extLst>
            </p:cNvPr>
            <p:cNvSpPr/>
            <p:nvPr/>
          </p:nvSpPr>
          <p:spPr>
            <a:xfrm>
              <a:off x="8549583"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3" name="正方形/長方形 322">
              <a:extLst>
                <a:ext uri="{FF2B5EF4-FFF2-40B4-BE49-F238E27FC236}">
                  <a16:creationId xmlns:a16="http://schemas.microsoft.com/office/drawing/2014/main" id="{1A6F0E53-F2CD-4887-8C8F-82EC229A2708}"/>
                </a:ext>
              </a:extLst>
            </p:cNvPr>
            <p:cNvSpPr/>
            <p:nvPr/>
          </p:nvSpPr>
          <p:spPr>
            <a:xfrm>
              <a:off x="737793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4" name="正方形/長方形 323">
              <a:extLst>
                <a:ext uri="{FF2B5EF4-FFF2-40B4-BE49-F238E27FC236}">
                  <a16:creationId xmlns:a16="http://schemas.microsoft.com/office/drawing/2014/main" id="{6CF03972-7EE2-4F23-BD30-5371169F83B3}"/>
                </a:ext>
              </a:extLst>
            </p:cNvPr>
            <p:cNvSpPr/>
            <p:nvPr/>
          </p:nvSpPr>
          <p:spPr>
            <a:xfrm>
              <a:off x="761185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5" name="正方形/長方形 324">
              <a:extLst>
                <a:ext uri="{FF2B5EF4-FFF2-40B4-BE49-F238E27FC236}">
                  <a16:creationId xmlns:a16="http://schemas.microsoft.com/office/drawing/2014/main" id="{6612DC48-882C-4FCC-AA0B-397D8C60C63A}"/>
                </a:ext>
              </a:extLst>
            </p:cNvPr>
            <p:cNvSpPr/>
            <p:nvPr/>
          </p:nvSpPr>
          <p:spPr>
            <a:xfrm>
              <a:off x="784576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6" name="正方形/長方形 325">
              <a:extLst>
                <a:ext uri="{FF2B5EF4-FFF2-40B4-BE49-F238E27FC236}">
                  <a16:creationId xmlns:a16="http://schemas.microsoft.com/office/drawing/2014/main" id="{93715847-21AA-4283-B2B7-092E04904580}"/>
                </a:ext>
              </a:extLst>
            </p:cNvPr>
            <p:cNvSpPr/>
            <p:nvPr/>
          </p:nvSpPr>
          <p:spPr>
            <a:xfrm>
              <a:off x="808071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7" name="正方形/長方形 326">
              <a:extLst>
                <a:ext uri="{FF2B5EF4-FFF2-40B4-BE49-F238E27FC236}">
                  <a16:creationId xmlns:a16="http://schemas.microsoft.com/office/drawing/2014/main" id="{42BAC9E1-24F7-4421-90BD-8F2DDF77B940}"/>
                </a:ext>
              </a:extLst>
            </p:cNvPr>
            <p:cNvSpPr/>
            <p:nvPr/>
          </p:nvSpPr>
          <p:spPr>
            <a:xfrm>
              <a:off x="8314634"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8" name="正方形/長方形 327">
              <a:extLst>
                <a:ext uri="{FF2B5EF4-FFF2-40B4-BE49-F238E27FC236}">
                  <a16:creationId xmlns:a16="http://schemas.microsoft.com/office/drawing/2014/main" id="{2B0A448B-4BDA-4970-9342-20D1B189CBDB}"/>
                </a:ext>
              </a:extLst>
            </p:cNvPr>
            <p:cNvSpPr/>
            <p:nvPr/>
          </p:nvSpPr>
          <p:spPr>
            <a:xfrm>
              <a:off x="8549583"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9" name="正方形/長方形 328">
              <a:extLst>
                <a:ext uri="{FF2B5EF4-FFF2-40B4-BE49-F238E27FC236}">
                  <a16:creationId xmlns:a16="http://schemas.microsoft.com/office/drawing/2014/main" id="{963B4AF4-BA08-4179-89B7-E1C0999EC4C7}"/>
                </a:ext>
              </a:extLst>
            </p:cNvPr>
            <p:cNvSpPr/>
            <p:nvPr/>
          </p:nvSpPr>
          <p:spPr>
            <a:xfrm>
              <a:off x="714401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0" name="楕円 329">
              <a:extLst>
                <a:ext uri="{FF2B5EF4-FFF2-40B4-BE49-F238E27FC236}">
                  <a16:creationId xmlns:a16="http://schemas.microsoft.com/office/drawing/2014/main" id="{1F23AC20-1F90-4329-9E51-D85765B56F23}"/>
                </a:ext>
              </a:extLst>
            </p:cNvPr>
            <p:cNvSpPr/>
            <p:nvPr/>
          </p:nvSpPr>
          <p:spPr>
            <a:xfrm>
              <a:off x="7144017"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1" name="正方形/長方形 330">
              <a:extLst>
                <a:ext uri="{FF2B5EF4-FFF2-40B4-BE49-F238E27FC236}">
                  <a16:creationId xmlns:a16="http://schemas.microsoft.com/office/drawing/2014/main" id="{83011B61-9247-4D07-8827-5EF6A1E0E312}"/>
                </a:ext>
              </a:extLst>
            </p:cNvPr>
            <p:cNvSpPr/>
            <p:nvPr/>
          </p:nvSpPr>
          <p:spPr>
            <a:xfrm>
              <a:off x="7845768" y="5766684"/>
              <a:ext cx="233917" cy="23391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2" name="正方形/長方形 331">
              <a:extLst>
                <a:ext uri="{FF2B5EF4-FFF2-40B4-BE49-F238E27FC236}">
                  <a16:creationId xmlns:a16="http://schemas.microsoft.com/office/drawing/2014/main" id="{4E9DDBE4-A174-4F8A-AF12-70C06235DA6C}"/>
                </a:ext>
              </a:extLst>
            </p:cNvPr>
            <p:cNvSpPr/>
            <p:nvPr/>
          </p:nvSpPr>
          <p:spPr>
            <a:xfrm>
              <a:off x="901534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3" name="正方形/長方形 332">
              <a:extLst>
                <a:ext uri="{FF2B5EF4-FFF2-40B4-BE49-F238E27FC236}">
                  <a16:creationId xmlns:a16="http://schemas.microsoft.com/office/drawing/2014/main" id="{1ED4CA23-49BD-48CA-8D9B-C7EC6007D924}"/>
                </a:ext>
              </a:extLst>
            </p:cNvPr>
            <p:cNvSpPr/>
            <p:nvPr/>
          </p:nvSpPr>
          <p:spPr>
            <a:xfrm>
              <a:off x="9249265"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4" name="正方形/長方形 333">
              <a:extLst>
                <a:ext uri="{FF2B5EF4-FFF2-40B4-BE49-F238E27FC236}">
                  <a16:creationId xmlns:a16="http://schemas.microsoft.com/office/drawing/2014/main" id="{B3619881-274D-465D-828B-B4AE622FE03D}"/>
                </a:ext>
              </a:extLst>
            </p:cNvPr>
            <p:cNvSpPr/>
            <p:nvPr/>
          </p:nvSpPr>
          <p:spPr>
            <a:xfrm>
              <a:off x="9483182"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5" name="正方形/長方形 334">
              <a:extLst>
                <a:ext uri="{FF2B5EF4-FFF2-40B4-BE49-F238E27FC236}">
                  <a16:creationId xmlns:a16="http://schemas.microsoft.com/office/drawing/2014/main" id="{A353B049-CBCF-4A2E-B883-E831E51A4541}"/>
                </a:ext>
              </a:extLst>
            </p:cNvPr>
            <p:cNvSpPr/>
            <p:nvPr/>
          </p:nvSpPr>
          <p:spPr>
            <a:xfrm>
              <a:off x="971813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6" name="正方形/長方形 335">
              <a:extLst>
                <a:ext uri="{FF2B5EF4-FFF2-40B4-BE49-F238E27FC236}">
                  <a16:creationId xmlns:a16="http://schemas.microsoft.com/office/drawing/2014/main" id="{A64CBC69-C4E9-4A19-900A-552446B0EA28}"/>
                </a:ext>
              </a:extLst>
            </p:cNvPr>
            <p:cNvSpPr/>
            <p:nvPr/>
          </p:nvSpPr>
          <p:spPr>
            <a:xfrm>
              <a:off x="9952048"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7" name="正方形/長方形 336">
              <a:extLst>
                <a:ext uri="{FF2B5EF4-FFF2-40B4-BE49-F238E27FC236}">
                  <a16:creationId xmlns:a16="http://schemas.microsoft.com/office/drawing/2014/main" id="{8511100D-7E28-442B-8038-AFD69951B74D}"/>
                </a:ext>
              </a:extLst>
            </p:cNvPr>
            <p:cNvSpPr/>
            <p:nvPr/>
          </p:nvSpPr>
          <p:spPr>
            <a:xfrm>
              <a:off x="10186997"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8" name="正方形/長方形 337">
              <a:extLst>
                <a:ext uri="{FF2B5EF4-FFF2-40B4-BE49-F238E27FC236}">
                  <a16:creationId xmlns:a16="http://schemas.microsoft.com/office/drawing/2014/main" id="{143A3F90-2D9D-4A83-829F-D4587DAEA196}"/>
                </a:ext>
              </a:extLst>
            </p:cNvPr>
            <p:cNvSpPr/>
            <p:nvPr/>
          </p:nvSpPr>
          <p:spPr>
            <a:xfrm>
              <a:off x="8781431" y="506641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9" name="正方形/長方形 338">
              <a:extLst>
                <a:ext uri="{FF2B5EF4-FFF2-40B4-BE49-F238E27FC236}">
                  <a16:creationId xmlns:a16="http://schemas.microsoft.com/office/drawing/2014/main" id="{CB7B7498-9B5E-4AD7-95B3-EF9677F8D1AA}"/>
                </a:ext>
              </a:extLst>
            </p:cNvPr>
            <p:cNvSpPr/>
            <p:nvPr/>
          </p:nvSpPr>
          <p:spPr>
            <a:xfrm>
              <a:off x="901534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0" name="正方形/長方形 339">
              <a:extLst>
                <a:ext uri="{FF2B5EF4-FFF2-40B4-BE49-F238E27FC236}">
                  <a16:creationId xmlns:a16="http://schemas.microsoft.com/office/drawing/2014/main" id="{D35D7120-DB66-4E15-8E41-BCB7374C17F4}"/>
                </a:ext>
              </a:extLst>
            </p:cNvPr>
            <p:cNvSpPr/>
            <p:nvPr/>
          </p:nvSpPr>
          <p:spPr>
            <a:xfrm>
              <a:off x="9249265"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1" name="正方形/長方形 340">
              <a:extLst>
                <a:ext uri="{FF2B5EF4-FFF2-40B4-BE49-F238E27FC236}">
                  <a16:creationId xmlns:a16="http://schemas.microsoft.com/office/drawing/2014/main" id="{E0462228-5DB9-472B-97D0-332FF2108E87}"/>
                </a:ext>
              </a:extLst>
            </p:cNvPr>
            <p:cNvSpPr/>
            <p:nvPr/>
          </p:nvSpPr>
          <p:spPr>
            <a:xfrm>
              <a:off x="9483182"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2" name="正方形/長方形 341">
              <a:extLst>
                <a:ext uri="{FF2B5EF4-FFF2-40B4-BE49-F238E27FC236}">
                  <a16:creationId xmlns:a16="http://schemas.microsoft.com/office/drawing/2014/main" id="{69655F55-0D5B-4AEF-844E-D48D6C81CCE6}"/>
                </a:ext>
              </a:extLst>
            </p:cNvPr>
            <p:cNvSpPr/>
            <p:nvPr/>
          </p:nvSpPr>
          <p:spPr>
            <a:xfrm>
              <a:off x="971813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3" name="正方形/長方形 342">
              <a:extLst>
                <a:ext uri="{FF2B5EF4-FFF2-40B4-BE49-F238E27FC236}">
                  <a16:creationId xmlns:a16="http://schemas.microsoft.com/office/drawing/2014/main" id="{D965A328-158B-47A5-ABC8-7218F93458C4}"/>
                </a:ext>
              </a:extLst>
            </p:cNvPr>
            <p:cNvSpPr/>
            <p:nvPr/>
          </p:nvSpPr>
          <p:spPr>
            <a:xfrm>
              <a:off x="9952048"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4" name="正方形/長方形 343">
              <a:extLst>
                <a:ext uri="{FF2B5EF4-FFF2-40B4-BE49-F238E27FC236}">
                  <a16:creationId xmlns:a16="http://schemas.microsoft.com/office/drawing/2014/main" id="{B781FCC4-5BBF-4F27-8748-6EB6BFAD0A47}"/>
                </a:ext>
              </a:extLst>
            </p:cNvPr>
            <p:cNvSpPr/>
            <p:nvPr/>
          </p:nvSpPr>
          <p:spPr>
            <a:xfrm>
              <a:off x="10186997"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5" name="正方形/長方形 344">
              <a:extLst>
                <a:ext uri="{FF2B5EF4-FFF2-40B4-BE49-F238E27FC236}">
                  <a16:creationId xmlns:a16="http://schemas.microsoft.com/office/drawing/2014/main" id="{EF0AAECF-F06B-4D8F-B634-54AAD8627AFC}"/>
                </a:ext>
              </a:extLst>
            </p:cNvPr>
            <p:cNvSpPr/>
            <p:nvPr/>
          </p:nvSpPr>
          <p:spPr>
            <a:xfrm>
              <a:off x="8781431" y="530032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6" name="正方形/長方形 345">
              <a:extLst>
                <a:ext uri="{FF2B5EF4-FFF2-40B4-BE49-F238E27FC236}">
                  <a16:creationId xmlns:a16="http://schemas.microsoft.com/office/drawing/2014/main" id="{B6DE01C4-CEDE-4480-AAC8-EF3E34B40283}"/>
                </a:ext>
              </a:extLst>
            </p:cNvPr>
            <p:cNvSpPr/>
            <p:nvPr/>
          </p:nvSpPr>
          <p:spPr>
            <a:xfrm>
              <a:off x="901534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7" name="正方形/長方形 346">
              <a:extLst>
                <a:ext uri="{FF2B5EF4-FFF2-40B4-BE49-F238E27FC236}">
                  <a16:creationId xmlns:a16="http://schemas.microsoft.com/office/drawing/2014/main" id="{EC95D2FF-96B2-4801-B5DC-8F6829516F3E}"/>
                </a:ext>
              </a:extLst>
            </p:cNvPr>
            <p:cNvSpPr/>
            <p:nvPr/>
          </p:nvSpPr>
          <p:spPr>
            <a:xfrm>
              <a:off x="9249265"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8" name="正方形/長方形 347">
              <a:extLst>
                <a:ext uri="{FF2B5EF4-FFF2-40B4-BE49-F238E27FC236}">
                  <a16:creationId xmlns:a16="http://schemas.microsoft.com/office/drawing/2014/main" id="{D8841E9F-95CA-4C8A-9A39-A9ED920804AB}"/>
                </a:ext>
              </a:extLst>
            </p:cNvPr>
            <p:cNvSpPr/>
            <p:nvPr/>
          </p:nvSpPr>
          <p:spPr>
            <a:xfrm>
              <a:off x="9483182"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9" name="正方形/長方形 348">
              <a:extLst>
                <a:ext uri="{FF2B5EF4-FFF2-40B4-BE49-F238E27FC236}">
                  <a16:creationId xmlns:a16="http://schemas.microsoft.com/office/drawing/2014/main" id="{8EBB7E23-CFC5-46E0-9A12-546EDEE3EEB5}"/>
                </a:ext>
              </a:extLst>
            </p:cNvPr>
            <p:cNvSpPr/>
            <p:nvPr/>
          </p:nvSpPr>
          <p:spPr>
            <a:xfrm>
              <a:off x="971813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0" name="正方形/長方形 349">
              <a:extLst>
                <a:ext uri="{FF2B5EF4-FFF2-40B4-BE49-F238E27FC236}">
                  <a16:creationId xmlns:a16="http://schemas.microsoft.com/office/drawing/2014/main" id="{78EFB44E-AC7F-4B96-8B9C-54BC55A1472A}"/>
                </a:ext>
              </a:extLst>
            </p:cNvPr>
            <p:cNvSpPr/>
            <p:nvPr/>
          </p:nvSpPr>
          <p:spPr>
            <a:xfrm>
              <a:off x="9952048"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1" name="正方形/長方形 350">
              <a:extLst>
                <a:ext uri="{FF2B5EF4-FFF2-40B4-BE49-F238E27FC236}">
                  <a16:creationId xmlns:a16="http://schemas.microsoft.com/office/drawing/2014/main" id="{367F3259-5CED-41E7-A9C8-DFE78FE1CDFD}"/>
                </a:ext>
              </a:extLst>
            </p:cNvPr>
            <p:cNvSpPr/>
            <p:nvPr/>
          </p:nvSpPr>
          <p:spPr>
            <a:xfrm>
              <a:off x="10186997"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2" name="正方形/長方形 351">
              <a:extLst>
                <a:ext uri="{FF2B5EF4-FFF2-40B4-BE49-F238E27FC236}">
                  <a16:creationId xmlns:a16="http://schemas.microsoft.com/office/drawing/2014/main" id="{06956FE4-3898-4D1E-83BB-F94FE027098D}"/>
                </a:ext>
              </a:extLst>
            </p:cNvPr>
            <p:cNvSpPr/>
            <p:nvPr/>
          </p:nvSpPr>
          <p:spPr>
            <a:xfrm>
              <a:off x="8781431" y="553424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3" name="正方形/長方形 352">
              <a:extLst>
                <a:ext uri="{FF2B5EF4-FFF2-40B4-BE49-F238E27FC236}">
                  <a16:creationId xmlns:a16="http://schemas.microsoft.com/office/drawing/2014/main" id="{9BD045C7-7A3D-4DCF-8E0C-8FDBD2635CC5}"/>
                </a:ext>
              </a:extLst>
            </p:cNvPr>
            <p:cNvSpPr/>
            <p:nvPr/>
          </p:nvSpPr>
          <p:spPr>
            <a:xfrm>
              <a:off x="9015348"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4" name="正方形/長方形 353">
              <a:extLst>
                <a:ext uri="{FF2B5EF4-FFF2-40B4-BE49-F238E27FC236}">
                  <a16:creationId xmlns:a16="http://schemas.microsoft.com/office/drawing/2014/main" id="{3D2FE256-6C28-4763-99D5-1A7CF2C98B8D}"/>
                </a:ext>
              </a:extLst>
            </p:cNvPr>
            <p:cNvSpPr/>
            <p:nvPr/>
          </p:nvSpPr>
          <p:spPr>
            <a:xfrm>
              <a:off x="9249265"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5" name="正方形/長方形 354">
              <a:extLst>
                <a:ext uri="{FF2B5EF4-FFF2-40B4-BE49-F238E27FC236}">
                  <a16:creationId xmlns:a16="http://schemas.microsoft.com/office/drawing/2014/main" id="{FE688949-2AF7-4553-8C17-E5C0A8F60E04}"/>
                </a:ext>
              </a:extLst>
            </p:cNvPr>
            <p:cNvSpPr/>
            <p:nvPr/>
          </p:nvSpPr>
          <p:spPr>
            <a:xfrm>
              <a:off x="971813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6" name="正方形/長方形 355">
              <a:extLst>
                <a:ext uri="{FF2B5EF4-FFF2-40B4-BE49-F238E27FC236}">
                  <a16:creationId xmlns:a16="http://schemas.microsoft.com/office/drawing/2014/main" id="{FA6D6A53-1FAA-4042-9807-D6710FAE0910}"/>
                </a:ext>
              </a:extLst>
            </p:cNvPr>
            <p:cNvSpPr/>
            <p:nvPr/>
          </p:nvSpPr>
          <p:spPr>
            <a:xfrm>
              <a:off x="9952048"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7" name="正方形/長方形 356">
              <a:extLst>
                <a:ext uri="{FF2B5EF4-FFF2-40B4-BE49-F238E27FC236}">
                  <a16:creationId xmlns:a16="http://schemas.microsoft.com/office/drawing/2014/main" id="{A129EB0D-66CB-4FF5-AACC-18A899B75BD4}"/>
                </a:ext>
              </a:extLst>
            </p:cNvPr>
            <p:cNvSpPr/>
            <p:nvPr/>
          </p:nvSpPr>
          <p:spPr>
            <a:xfrm>
              <a:off x="10186997"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8" name="正方形/長方形 357">
              <a:extLst>
                <a:ext uri="{FF2B5EF4-FFF2-40B4-BE49-F238E27FC236}">
                  <a16:creationId xmlns:a16="http://schemas.microsoft.com/office/drawing/2014/main" id="{0F6979B5-9235-4FAB-AD37-C661CD6AF589}"/>
                </a:ext>
              </a:extLst>
            </p:cNvPr>
            <p:cNvSpPr/>
            <p:nvPr/>
          </p:nvSpPr>
          <p:spPr>
            <a:xfrm>
              <a:off x="8781431" y="5766684"/>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9" name="正方形/長方形 358">
              <a:extLst>
                <a:ext uri="{FF2B5EF4-FFF2-40B4-BE49-F238E27FC236}">
                  <a16:creationId xmlns:a16="http://schemas.microsoft.com/office/drawing/2014/main" id="{D2AB1A9F-4E33-4213-80B7-F0196451AEB4}"/>
                </a:ext>
              </a:extLst>
            </p:cNvPr>
            <p:cNvSpPr/>
            <p:nvPr/>
          </p:nvSpPr>
          <p:spPr>
            <a:xfrm>
              <a:off x="901534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0" name="正方形/長方形 359">
              <a:extLst>
                <a:ext uri="{FF2B5EF4-FFF2-40B4-BE49-F238E27FC236}">
                  <a16:creationId xmlns:a16="http://schemas.microsoft.com/office/drawing/2014/main" id="{2746C3E4-A64A-4DC2-9740-D30CBEB463D1}"/>
                </a:ext>
              </a:extLst>
            </p:cNvPr>
            <p:cNvSpPr/>
            <p:nvPr/>
          </p:nvSpPr>
          <p:spPr>
            <a:xfrm>
              <a:off x="9249265"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1" name="正方形/長方形 360">
              <a:extLst>
                <a:ext uri="{FF2B5EF4-FFF2-40B4-BE49-F238E27FC236}">
                  <a16:creationId xmlns:a16="http://schemas.microsoft.com/office/drawing/2014/main" id="{4E68D119-655A-4149-9B93-46587CCFFABE}"/>
                </a:ext>
              </a:extLst>
            </p:cNvPr>
            <p:cNvSpPr/>
            <p:nvPr/>
          </p:nvSpPr>
          <p:spPr>
            <a:xfrm>
              <a:off x="9483182"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2" name="正方形/長方形 361">
              <a:extLst>
                <a:ext uri="{FF2B5EF4-FFF2-40B4-BE49-F238E27FC236}">
                  <a16:creationId xmlns:a16="http://schemas.microsoft.com/office/drawing/2014/main" id="{E2F82204-3A36-4E63-B7E7-CA7E49D821AB}"/>
                </a:ext>
              </a:extLst>
            </p:cNvPr>
            <p:cNvSpPr/>
            <p:nvPr/>
          </p:nvSpPr>
          <p:spPr>
            <a:xfrm>
              <a:off x="971813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3" name="正方形/長方形 362">
              <a:extLst>
                <a:ext uri="{FF2B5EF4-FFF2-40B4-BE49-F238E27FC236}">
                  <a16:creationId xmlns:a16="http://schemas.microsoft.com/office/drawing/2014/main" id="{1A59BED2-632F-43A4-B04D-E0D7F26DDE86}"/>
                </a:ext>
              </a:extLst>
            </p:cNvPr>
            <p:cNvSpPr/>
            <p:nvPr/>
          </p:nvSpPr>
          <p:spPr>
            <a:xfrm>
              <a:off x="9952048"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4" name="正方形/長方形 363">
              <a:extLst>
                <a:ext uri="{FF2B5EF4-FFF2-40B4-BE49-F238E27FC236}">
                  <a16:creationId xmlns:a16="http://schemas.microsoft.com/office/drawing/2014/main" id="{C51EA128-1C0B-4108-9726-F00C64CF6E5D}"/>
                </a:ext>
              </a:extLst>
            </p:cNvPr>
            <p:cNvSpPr/>
            <p:nvPr/>
          </p:nvSpPr>
          <p:spPr>
            <a:xfrm>
              <a:off x="10186997"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5" name="正方形/長方形 364">
              <a:extLst>
                <a:ext uri="{FF2B5EF4-FFF2-40B4-BE49-F238E27FC236}">
                  <a16:creationId xmlns:a16="http://schemas.microsoft.com/office/drawing/2014/main" id="{4CBC8E06-5CAA-407C-87EA-BB8C7F5386C0}"/>
                </a:ext>
              </a:extLst>
            </p:cNvPr>
            <p:cNvSpPr/>
            <p:nvPr/>
          </p:nvSpPr>
          <p:spPr>
            <a:xfrm>
              <a:off x="8781431" y="5999122"/>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6" name="正方形/長方形 365">
              <a:extLst>
                <a:ext uri="{FF2B5EF4-FFF2-40B4-BE49-F238E27FC236}">
                  <a16:creationId xmlns:a16="http://schemas.microsoft.com/office/drawing/2014/main" id="{2E7EA78C-3113-48C6-9391-E3622E96995F}"/>
                </a:ext>
              </a:extLst>
            </p:cNvPr>
            <p:cNvSpPr/>
            <p:nvPr/>
          </p:nvSpPr>
          <p:spPr>
            <a:xfrm>
              <a:off x="901534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7" name="正方形/長方形 366">
              <a:extLst>
                <a:ext uri="{FF2B5EF4-FFF2-40B4-BE49-F238E27FC236}">
                  <a16:creationId xmlns:a16="http://schemas.microsoft.com/office/drawing/2014/main" id="{2AE4347C-A37D-47C0-9198-6B349AF23DDF}"/>
                </a:ext>
              </a:extLst>
            </p:cNvPr>
            <p:cNvSpPr/>
            <p:nvPr/>
          </p:nvSpPr>
          <p:spPr>
            <a:xfrm>
              <a:off x="9249265"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8" name="正方形/長方形 367">
              <a:extLst>
                <a:ext uri="{FF2B5EF4-FFF2-40B4-BE49-F238E27FC236}">
                  <a16:creationId xmlns:a16="http://schemas.microsoft.com/office/drawing/2014/main" id="{14594166-3626-4318-97F0-9CE6A38A5815}"/>
                </a:ext>
              </a:extLst>
            </p:cNvPr>
            <p:cNvSpPr/>
            <p:nvPr/>
          </p:nvSpPr>
          <p:spPr>
            <a:xfrm>
              <a:off x="9483182"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9" name="正方形/長方形 368">
              <a:extLst>
                <a:ext uri="{FF2B5EF4-FFF2-40B4-BE49-F238E27FC236}">
                  <a16:creationId xmlns:a16="http://schemas.microsoft.com/office/drawing/2014/main" id="{E804489F-D910-4F4D-BFFA-AEE5905C8143}"/>
                </a:ext>
              </a:extLst>
            </p:cNvPr>
            <p:cNvSpPr/>
            <p:nvPr/>
          </p:nvSpPr>
          <p:spPr>
            <a:xfrm>
              <a:off x="971813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0" name="正方形/長方形 369">
              <a:extLst>
                <a:ext uri="{FF2B5EF4-FFF2-40B4-BE49-F238E27FC236}">
                  <a16:creationId xmlns:a16="http://schemas.microsoft.com/office/drawing/2014/main" id="{7678E150-1210-4E4B-9B61-3EF2ABD11EEA}"/>
                </a:ext>
              </a:extLst>
            </p:cNvPr>
            <p:cNvSpPr/>
            <p:nvPr/>
          </p:nvSpPr>
          <p:spPr>
            <a:xfrm>
              <a:off x="9952048"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1" name="正方形/長方形 370">
              <a:extLst>
                <a:ext uri="{FF2B5EF4-FFF2-40B4-BE49-F238E27FC236}">
                  <a16:creationId xmlns:a16="http://schemas.microsoft.com/office/drawing/2014/main" id="{ECD8AE79-2CD3-4E4A-ACE7-7EAB36D9BCA9}"/>
                </a:ext>
              </a:extLst>
            </p:cNvPr>
            <p:cNvSpPr/>
            <p:nvPr/>
          </p:nvSpPr>
          <p:spPr>
            <a:xfrm>
              <a:off x="1018699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2" name="正方形/長方形 371">
              <a:extLst>
                <a:ext uri="{FF2B5EF4-FFF2-40B4-BE49-F238E27FC236}">
                  <a16:creationId xmlns:a16="http://schemas.microsoft.com/office/drawing/2014/main" id="{E1861BFF-3B13-4CAC-9FBD-65FFAEB2E712}"/>
                </a:ext>
              </a:extLst>
            </p:cNvPr>
            <p:cNvSpPr/>
            <p:nvPr/>
          </p:nvSpPr>
          <p:spPr>
            <a:xfrm>
              <a:off x="8781431"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3" name="正方形/長方形 372">
              <a:extLst>
                <a:ext uri="{FF2B5EF4-FFF2-40B4-BE49-F238E27FC236}">
                  <a16:creationId xmlns:a16="http://schemas.microsoft.com/office/drawing/2014/main" id="{63FDBB8E-422E-497A-AE1D-CF8956D0C666}"/>
                </a:ext>
              </a:extLst>
            </p:cNvPr>
            <p:cNvSpPr/>
            <p:nvPr/>
          </p:nvSpPr>
          <p:spPr>
            <a:xfrm>
              <a:off x="10186997" y="6233039"/>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4" name="正方形/長方形 373">
              <a:extLst>
                <a:ext uri="{FF2B5EF4-FFF2-40B4-BE49-F238E27FC236}">
                  <a16:creationId xmlns:a16="http://schemas.microsoft.com/office/drawing/2014/main" id="{B31B82AD-0190-48E9-95EB-6A654C635829}"/>
                </a:ext>
              </a:extLst>
            </p:cNvPr>
            <p:cNvSpPr/>
            <p:nvPr/>
          </p:nvSpPr>
          <p:spPr>
            <a:xfrm>
              <a:off x="901534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5" name="正方形/長方形 374">
              <a:extLst>
                <a:ext uri="{FF2B5EF4-FFF2-40B4-BE49-F238E27FC236}">
                  <a16:creationId xmlns:a16="http://schemas.microsoft.com/office/drawing/2014/main" id="{9C4FFD23-FFCF-455F-8C04-09980AA9F551}"/>
                </a:ext>
              </a:extLst>
            </p:cNvPr>
            <p:cNvSpPr/>
            <p:nvPr/>
          </p:nvSpPr>
          <p:spPr>
            <a:xfrm>
              <a:off x="9249265"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6" name="正方形/長方形 375">
              <a:extLst>
                <a:ext uri="{FF2B5EF4-FFF2-40B4-BE49-F238E27FC236}">
                  <a16:creationId xmlns:a16="http://schemas.microsoft.com/office/drawing/2014/main" id="{06B7CB5B-2FFB-4BF3-AA9E-33D754B06556}"/>
                </a:ext>
              </a:extLst>
            </p:cNvPr>
            <p:cNvSpPr/>
            <p:nvPr/>
          </p:nvSpPr>
          <p:spPr>
            <a:xfrm>
              <a:off x="9483182"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7" name="正方形/長方形 376">
              <a:extLst>
                <a:ext uri="{FF2B5EF4-FFF2-40B4-BE49-F238E27FC236}">
                  <a16:creationId xmlns:a16="http://schemas.microsoft.com/office/drawing/2014/main" id="{F5501086-9ECC-451F-9349-9A11890C53FA}"/>
                </a:ext>
              </a:extLst>
            </p:cNvPr>
            <p:cNvSpPr/>
            <p:nvPr/>
          </p:nvSpPr>
          <p:spPr>
            <a:xfrm>
              <a:off x="971813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8" name="正方形/長方形 377">
              <a:extLst>
                <a:ext uri="{FF2B5EF4-FFF2-40B4-BE49-F238E27FC236}">
                  <a16:creationId xmlns:a16="http://schemas.microsoft.com/office/drawing/2014/main" id="{D4BE5CF0-FFBB-4AD9-9060-4F9CF3965410}"/>
                </a:ext>
              </a:extLst>
            </p:cNvPr>
            <p:cNvSpPr/>
            <p:nvPr/>
          </p:nvSpPr>
          <p:spPr>
            <a:xfrm>
              <a:off x="9952048"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9" name="正方形/長方形 378">
              <a:extLst>
                <a:ext uri="{FF2B5EF4-FFF2-40B4-BE49-F238E27FC236}">
                  <a16:creationId xmlns:a16="http://schemas.microsoft.com/office/drawing/2014/main" id="{A2CC703C-12F0-47C8-8A72-9773FE5E4732}"/>
                </a:ext>
              </a:extLst>
            </p:cNvPr>
            <p:cNvSpPr/>
            <p:nvPr/>
          </p:nvSpPr>
          <p:spPr>
            <a:xfrm>
              <a:off x="10186997"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0" name="正方形/長方形 379">
              <a:extLst>
                <a:ext uri="{FF2B5EF4-FFF2-40B4-BE49-F238E27FC236}">
                  <a16:creationId xmlns:a16="http://schemas.microsoft.com/office/drawing/2014/main" id="{5BCC2B91-B515-4CD3-9EAC-DC60BF299417}"/>
                </a:ext>
              </a:extLst>
            </p:cNvPr>
            <p:cNvSpPr/>
            <p:nvPr/>
          </p:nvSpPr>
          <p:spPr>
            <a:xfrm>
              <a:off x="8781431" y="6466956"/>
              <a:ext cx="233917" cy="233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1" name="楕円 380">
              <a:extLst>
                <a:ext uri="{FF2B5EF4-FFF2-40B4-BE49-F238E27FC236}">
                  <a16:creationId xmlns:a16="http://schemas.microsoft.com/office/drawing/2014/main" id="{0F0E25EE-BAC3-400A-8229-F47FAC954C35}"/>
                </a:ext>
              </a:extLst>
            </p:cNvPr>
            <p:cNvSpPr/>
            <p:nvPr/>
          </p:nvSpPr>
          <p:spPr>
            <a:xfrm>
              <a:off x="8781431" y="5066412"/>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2" name="正方形/長方形 381">
              <a:extLst>
                <a:ext uri="{FF2B5EF4-FFF2-40B4-BE49-F238E27FC236}">
                  <a16:creationId xmlns:a16="http://schemas.microsoft.com/office/drawing/2014/main" id="{17D1AAA9-3DD2-4AFA-83A7-48D71BDB8E3F}"/>
                </a:ext>
              </a:extLst>
            </p:cNvPr>
            <p:cNvSpPr/>
            <p:nvPr/>
          </p:nvSpPr>
          <p:spPr>
            <a:xfrm>
              <a:off x="9483182" y="5766684"/>
              <a:ext cx="233917" cy="2339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3" name="楕円 382">
              <a:extLst>
                <a:ext uri="{FF2B5EF4-FFF2-40B4-BE49-F238E27FC236}">
                  <a16:creationId xmlns:a16="http://schemas.microsoft.com/office/drawing/2014/main" id="{64A1D441-3773-4240-BF75-66B150F7257D}"/>
                </a:ext>
              </a:extLst>
            </p:cNvPr>
            <p:cNvSpPr/>
            <p:nvPr/>
          </p:nvSpPr>
          <p:spPr>
            <a:xfrm>
              <a:off x="469309"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4" name="正方形/長方形 383">
              <a:extLst>
                <a:ext uri="{FF2B5EF4-FFF2-40B4-BE49-F238E27FC236}">
                  <a16:creationId xmlns:a16="http://schemas.microsoft.com/office/drawing/2014/main" id="{9FD1466D-F9D9-437F-85F8-1CE60CDEB3D8}"/>
                </a:ext>
              </a:extLst>
            </p:cNvPr>
            <p:cNvSpPr/>
            <p:nvPr/>
          </p:nvSpPr>
          <p:spPr>
            <a:xfrm>
              <a:off x="1172092" y="926513"/>
              <a:ext cx="233917" cy="2339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5" name="楕円 384">
              <a:extLst>
                <a:ext uri="{FF2B5EF4-FFF2-40B4-BE49-F238E27FC236}">
                  <a16:creationId xmlns:a16="http://schemas.microsoft.com/office/drawing/2014/main" id="{C8535E9E-9DE4-4CD4-8F4E-490912698234}"/>
                </a:ext>
              </a:extLst>
            </p:cNvPr>
            <p:cNvSpPr/>
            <p:nvPr/>
          </p:nvSpPr>
          <p:spPr>
            <a:xfrm>
              <a:off x="2107758"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6" name="正方形/長方形 385">
              <a:extLst>
                <a:ext uri="{FF2B5EF4-FFF2-40B4-BE49-F238E27FC236}">
                  <a16:creationId xmlns:a16="http://schemas.microsoft.com/office/drawing/2014/main" id="{162421B9-BFF8-4A84-BEE5-E854E86ED7B3}"/>
                </a:ext>
              </a:extLst>
            </p:cNvPr>
            <p:cNvSpPr/>
            <p:nvPr/>
          </p:nvSpPr>
          <p:spPr>
            <a:xfrm>
              <a:off x="2810541" y="926513"/>
              <a:ext cx="233917" cy="23391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7" name="楕円 386">
              <a:extLst>
                <a:ext uri="{FF2B5EF4-FFF2-40B4-BE49-F238E27FC236}">
                  <a16:creationId xmlns:a16="http://schemas.microsoft.com/office/drawing/2014/main" id="{E4669E47-97E2-4409-B400-ADDCB8787E5C}"/>
                </a:ext>
              </a:extLst>
            </p:cNvPr>
            <p:cNvSpPr/>
            <p:nvPr/>
          </p:nvSpPr>
          <p:spPr>
            <a:xfrm>
              <a:off x="3745175"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88" name="正方形/長方形 387">
              <a:extLst>
                <a:ext uri="{FF2B5EF4-FFF2-40B4-BE49-F238E27FC236}">
                  <a16:creationId xmlns:a16="http://schemas.microsoft.com/office/drawing/2014/main" id="{2B72FAE4-30A5-4238-9A39-486B04C0513C}"/>
                </a:ext>
              </a:extLst>
            </p:cNvPr>
            <p:cNvSpPr/>
            <p:nvPr/>
          </p:nvSpPr>
          <p:spPr>
            <a:xfrm>
              <a:off x="4447958" y="926513"/>
              <a:ext cx="233917" cy="2339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9" name="楕円 388">
              <a:extLst>
                <a:ext uri="{FF2B5EF4-FFF2-40B4-BE49-F238E27FC236}">
                  <a16:creationId xmlns:a16="http://schemas.microsoft.com/office/drawing/2014/main" id="{1F09E01D-3786-4310-91D8-05D965015E31}"/>
                </a:ext>
              </a:extLst>
            </p:cNvPr>
            <p:cNvSpPr/>
            <p:nvPr/>
          </p:nvSpPr>
          <p:spPr>
            <a:xfrm>
              <a:off x="-1186113" y="226241"/>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0" name="正方形/長方形 389">
              <a:extLst>
                <a:ext uri="{FF2B5EF4-FFF2-40B4-BE49-F238E27FC236}">
                  <a16:creationId xmlns:a16="http://schemas.microsoft.com/office/drawing/2014/main" id="{1CF7C825-65F2-48F5-A820-87F7BE0685B8}"/>
                </a:ext>
              </a:extLst>
            </p:cNvPr>
            <p:cNvSpPr/>
            <p:nvPr/>
          </p:nvSpPr>
          <p:spPr>
            <a:xfrm>
              <a:off x="-483331" y="926513"/>
              <a:ext cx="233917" cy="233917"/>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1" name="楕円 390">
              <a:extLst>
                <a:ext uri="{FF2B5EF4-FFF2-40B4-BE49-F238E27FC236}">
                  <a16:creationId xmlns:a16="http://schemas.microsoft.com/office/drawing/2014/main" id="{76AE1CCA-FEDE-480C-8A0D-3410C5A9A55B}"/>
                </a:ext>
              </a:extLst>
            </p:cNvPr>
            <p:cNvSpPr/>
            <p:nvPr/>
          </p:nvSpPr>
          <p:spPr>
            <a:xfrm>
              <a:off x="-355451"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2" name="正方形/長方形 391">
              <a:extLst>
                <a:ext uri="{FF2B5EF4-FFF2-40B4-BE49-F238E27FC236}">
                  <a16:creationId xmlns:a16="http://schemas.microsoft.com/office/drawing/2014/main" id="{438D4B51-E2B5-4C56-A91C-4922E4359AAF}"/>
                </a:ext>
              </a:extLst>
            </p:cNvPr>
            <p:cNvSpPr/>
            <p:nvPr/>
          </p:nvSpPr>
          <p:spPr>
            <a:xfrm>
              <a:off x="347332" y="2354520"/>
              <a:ext cx="233917" cy="23391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3" name="楕円 392">
              <a:extLst>
                <a:ext uri="{FF2B5EF4-FFF2-40B4-BE49-F238E27FC236}">
                  <a16:creationId xmlns:a16="http://schemas.microsoft.com/office/drawing/2014/main" id="{A2333A8C-AE4D-4BB3-8315-B5E33F9B5170}"/>
                </a:ext>
              </a:extLst>
            </p:cNvPr>
            <p:cNvSpPr/>
            <p:nvPr/>
          </p:nvSpPr>
          <p:spPr>
            <a:xfrm>
              <a:off x="1281966"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4" name="正方形/長方形 393">
              <a:extLst>
                <a:ext uri="{FF2B5EF4-FFF2-40B4-BE49-F238E27FC236}">
                  <a16:creationId xmlns:a16="http://schemas.microsoft.com/office/drawing/2014/main" id="{CDF9B4B3-5040-4711-A00D-5AC0E29C0904}"/>
                </a:ext>
              </a:extLst>
            </p:cNvPr>
            <p:cNvSpPr/>
            <p:nvPr/>
          </p:nvSpPr>
          <p:spPr>
            <a:xfrm>
              <a:off x="1984749" y="2354520"/>
              <a:ext cx="233917" cy="233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5" name="楕円 394">
              <a:extLst>
                <a:ext uri="{FF2B5EF4-FFF2-40B4-BE49-F238E27FC236}">
                  <a16:creationId xmlns:a16="http://schemas.microsoft.com/office/drawing/2014/main" id="{701F9E67-4297-4770-838E-0475575861E0}"/>
                </a:ext>
              </a:extLst>
            </p:cNvPr>
            <p:cNvSpPr/>
            <p:nvPr/>
          </p:nvSpPr>
          <p:spPr>
            <a:xfrm>
              <a:off x="2934583"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6" name="正方形/長方形 395">
              <a:extLst>
                <a:ext uri="{FF2B5EF4-FFF2-40B4-BE49-F238E27FC236}">
                  <a16:creationId xmlns:a16="http://schemas.microsoft.com/office/drawing/2014/main" id="{46529F62-9AE3-413E-9E56-EA7D7125A58D}"/>
                </a:ext>
              </a:extLst>
            </p:cNvPr>
            <p:cNvSpPr/>
            <p:nvPr/>
          </p:nvSpPr>
          <p:spPr>
            <a:xfrm>
              <a:off x="3637366" y="2354520"/>
              <a:ext cx="233917" cy="23391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7" name="楕円 396">
              <a:extLst>
                <a:ext uri="{FF2B5EF4-FFF2-40B4-BE49-F238E27FC236}">
                  <a16:creationId xmlns:a16="http://schemas.microsoft.com/office/drawing/2014/main" id="{3712227D-C1FF-4F7F-A419-157150577226}"/>
                </a:ext>
              </a:extLst>
            </p:cNvPr>
            <p:cNvSpPr/>
            <p:nvPr/>
          </p:nvSpPr>
          <p:spPr>
            <a:xfrm>
              <a:off x="4572000" y="1654248"/>
              <a:ext cx="1639482" cy="16344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398" name="正方形/長方形 397">
              <a:extLst>
                <a:ext uri="{FF2B5EF4-FFF2-40B4-BE49-F238E27FC236}">
                  <a16:creationId xmlns:a16="http://schemas.microsoft.com/office/drawing/2014/main" id="{1033670B-BBE9-4220-8FB2-9A4882F9AA11}"/>
                </a:ext>
              </a:extLst>
            </p:cNvPr>
            <p:cNvSpPr/>
            <p:nvPr/>
          </p:nvSpPr>
          <p:spPr>
            <a:xfrm>
              <a:off x="5274783" y="2354520"/>
              <a:ext cx="233917" cy="2339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399" name="直線コネクタ 398">
              <a:extLst>
                <a:ext uri="{FF2B5EF4-FFF2-40B4-BE49-F238E27FC236}">
                  <a16:creationId xmlns:a16="http://schemas.microsoft.com/office/drawing/2014/main" id="{8AAA3644-7011-4014-AC0C-B93555EABD8B}"/>
                </a:ext>
              </a:extLst>
            </p:cNvPr>
            <p:cNvCxnSpPr>
              <a:cxnSpLocks/>
              <a:stCxn id="48" idx="3"/>
              <a:endCxn id="384" idx="3"/>
            </p:cNvCxnSpPr>
            <p:nvPr/>
          </p:nvCxnSpPr>
          <p:spPr>
            <a:xfrm flipH="1" flipV="1">
              <a:off x="1406009" y="1043471"/>
              <a:ext cx="4804439" cy="32027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0" name="直線コネクタ 399">
              <a:extLst>
                <a:ext uri="{FF2B5EF4-FFF2-40B4-BE49-F238E27FC236}">
                  <a16:creationId xmlns:a16="http://schemas.microsoft.com/office/drawing/2014/main" id="{FD635CDC-C614-4CCE-8223-D66AB294F456}"/>
                </a:ext>
              </a:extLst>
            </p:cNvPr>
            <p:cNvCxnSpPr>
              <a:cxnSpLocks/>
              <a:stCxn id="99" idx="3"/>
              <a:endCxn id="386" idx="3"/>
            </p:cNvCxnSpPr>
            <p:nvPr/>
          </p:nvCxnSpPr>
          <p:spPr>
            <a:xfrm flipH="1" flipV="1">
              <a:off x="3044457" y="1043471"/>
              <a:ext cx="4801300" cy="320276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a:extLst>
                <a:ext uri="{FF2B5EF4-FFF2-40B4-BE49-F238E27FC236}">
                  <a16:creationId xmlns:a16="http://schemas.microsoft.com/office/drawing/2014/main" id="{182AB3C8-CA34-40C8-96FC-BF8AE9DD165B}"/>
                </a:ext>
              </a:extLst>
            </p:cNvPr>
            <p:cNvCxnSpPr>
              <a:stCxn id="388" idx="3"/>
              <a:endCxn id="178" idx="1"/>
            </p:cNvCxnSpPr>
            <p:nvPr/>
          </p:nvCxnSpPr>
          <p:spPr>
            <a:xfrm>
              <a:off x="4681875" y="1043471"/>
              <a:ext cx="4801297" cy="320276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a:extLst>
                <a:ext uri="{FF2B5EF4-FFF2-40B4-BE49-F238E27FC236}">
                  <a16:creationId xmlns:a16="http://schemas.microsoft.com/office/drawing/2014/main" id="{AE8BE72D-7B0D-488C-873E-F643AEEA37C7}"/>
                </a:ext>
              </a:extLst>
            </p:cNvPr>
            <p:cNvCxnSpPr>
              <a:stCxn id="392" idx="3"/>
              <a:endCxn id="229" idx="1"/>
            </p:cNvCxnSpPr>
            <p:nvPr/>
          </p:nvCxnSpPr>
          <p:spPr>
            <a:xfrm>
              <a:off x="581249" y="2471478"/>
              <a:ext cx="3991795" cy="341216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a:extLst>
                <a:ext uri="{FF2B5EF4-FFF2-40B4-BE49-F238E27FC236}">
                  <a16:creationId xmlns:a16="http://schemas.microsoft.com/office/drawing/2014/main" id="{BF8DEDCC-3E96-48B3-96F6-8D7389D0B714}"/>
                </a:ext>
              </a:extLst>
            </p:cNvPr>
            <p:cNvCxnSpPr>
              <a:cxnSpLocks/>
              <a:stCxn id="457" idx="1"/>
              <a:endCxn id="390" idx="3"/>
            </p:cNvCxnSpPr>
            <p:nvPr/>
          </p:nvCxnSpPr>
          <p:spPr>
            <a:xfrm flipH="1" flipV="1">
              <a:off x="-249414" y="1043471"/>
              <a:ext cx="4822447" cy="3202760"/>
            </a:xfrm>
            <a:prstGeom prst="line">
              <a:avLst/>
            </a:prstGeom>
            <a:ln w="1905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404" name="直線コネクタ 403">
              <a:extLst>
                <a:ext uri="{FF2B5EF4-FFF2-40B4-BE49-F238E27FC236}">
                  <a16:creationId xmlns:a16="http://schemas.microsoft.com/office/drawing/2014/main" id="{3AF932CC-F5A1-4330-9056-2F2C7E031F02}"/>
                </a:ext>
              </a:extLst>
            </p:cNvPr>
            <p:cNvCxnSpPr>
              <a:cxnSpLocks/>
              <a:stCxn id="394" idx="3"/>
              <a:endCxn id="280" idx="1"/>
            </p:cNvCxnSpPr>
            <p:nvPr/>
          </p:nvCxnSpPr>
          <p:spPr>
            <a:xfrm>
              <a:off x="2218665" y="2471478"/>
              <a:ext cx="3991792" cy="34121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a:extLst>
                <a:ext uri="{FF2B5EF4-FFF2-40B4-BE49-F238E27FC236}">
                  <a16:creationId xmlns:a16="http://schemas.microsoft.com/office/drawing/2014/main" id="{952F15CC-A10A-4A50-BB2F-D95A7D8DAA0E}"/>
                </a:ext>
              </a:extLst>
            </p:cNvPr>
            <p:cNvCxnSpPr>
              <a:cxnSpLocks/>
              <a:stCxn id="398" idx="3"/>
              <a:endCxn id="382" idx="1"/>
            </p:cNvCxnSpPr>
            <p:nvPr/>
          </p:nvCxnSpPr>
          <p:spPr>
            <a:xfrm>
              <a:off x="5508699" y="2471478"/>
              <a:ext cx="3974482" cy="341216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線コネクタ 405">
              <a:extLst>
                <a:ext uri="{FF2B5EF4-FFF2-40B4-BE49-F238E27FC236}">
                  <a16:creationId xmlns:a16="http://schemas.microsoft.com/office/drawing/2014/main" id="{C9D83D1F-D4C2-4F81-965A-1606ECAB9EBB}"/>
                </a:ext>
              </a:extLst>
            </p:cNvPr>
            <p:cNvCxnSpPr>
              <a:cxnSpLocks/>
              <a:stCxn id="396" idx="3"/>
              <a:endCxn id="331" idx="1"/>
            </p:cNvCxnSpPr>
            <p:nvPr/>
          </p:nvCxnSpPr>
          <p:spPr>
            <a:xfrm>
              <a:off x="3871283" y="2471478"/>
              <a:ext cx="3974485" cy="341216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54" name="コンテンツ プレースホルダー 2">
            <a:extLst>
              <a:ext uri="{FF2B5EF4-FFF2-40B4-BE49-F238E27FC236}">
                <a16:creationId xmlns:a16="http://schemas.microsoft.com/office/drawing/2014/main" id="{48F23C35-11C5-404B-B4CB-53C23D77D90F}"/>
              </a:ext>
            </a:extLst>
          </p:cNvPr>
          <p:cNvSpPr txBox="1">
            <a:spLocks/>
          </p:cNvSpPr>
          <p:nvPr/>
        </p:nvSpPr>
        <p:spPr>
          <a:xfrm>
            <a:off x="6740021" y="5498540"/>
            <a:ext cx="2237981" cy="4000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Rearranged image</a:t>
            </a:r>
          </a:p>
        </p:txBody>
      </p:sp>
      <p:pic>
        <p:nvPicPr>
          <p:cNvPr id="655" name="図 654">
            <a:extLst>
              <a:ext uri="{FF2B5EF4-FFF2-40B4-BE49-F238E27FC236}">
                <a16:creationId xmlns:a16="http://schemas.microsoft.com/office/drawing/2014/main" id="{AD7E0527-DAC7-4507-BCFB-9BA5799B8F16}"/>
              </a:ext>
            </a:extLst>
          </p:cNvPr>
          <p:cNvPicPr>
            <a:picLocks noChangeAspect="1"/>
          </p:cNvPicPr>
          <p:nvPr/>
        </p:nvPicPr>
        <p:blipFill>
          <a:blip r:embed="rId6"/>
          <a:stretch>
            <a:fillRect/>
          </a:stretch>
        </p:blipFill>
        <p:spPr>
          <a:xfrm>
            <a:off x="7294208" y="2637837"/>
            <a:ext cx="976225" cy="970647"/>
          </a:xfrm>
          <a:prstGeom prst="rect">
            <a:avLst/>
          </a:prstGeom>
        </p:spPr>
      </p:pic>
      <p:sp>
        <p:nvSpPr>
          <p:cNvPr id="656" name="四角形: 角を丸くする 655">
            <a:extLst>
              <a:ext uri="{FF2B5EF4-FFF2-40B4-BE49-F238E27FC236}">
                <a16:creationId xmlns:a16="http://schemas.microsoft.com/office/drawing/2014/main" id="{176A9853-DA37-471F-A6BE-B77BFAA5976E}"/>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7" name="直線矢印コネクタ 656">
            <a:extLst>
              <a:ext uri="{FF2B5EF4-FFF2-40B4-BE49-F238E27FC236}">
                <a16:creationId xmlns:a16="http://schemas.microsoft.com/office/drawing/2014/main" id="{7BC29523-EEC6-4D96-9EEE-D991F48AA042}"/>
              </a:ext>
            </a:extLst>
          </p:cNvPr>
          <p:cNvCxnSpPr>
            <a:cxnSpLocks/>
            <a:stCxn id="658" idx="3"/>
            <a:endCxn id="659"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58" name="正方形/長方形 657">
            <a:extLst>
              <a:ext uri="{FF2B5EF4-FFF2-40B4-BE49-F238E27FC236}">
                <a16:creationId xmlns:a16="http://schemas.microsoft.com/office/drawing/2014/main" id="{E07886C7-EB2F-420D-874E-51F278088154}"/>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659" name="正方形/長方形 658">
            <a:extLst>
              <a:ext uri="{FF2B5EF4-FFF2-40B4-BE49-F238E27FC236}">
                <a16:creationId xmlns:a16="http://schemas.microsoft.com/office/drawing/2014/main" id="{EE8C5929-B34C-420F-9C5C-868FF4B03EBC}"/>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660" name="楕円 659">
            <a:extLst>
              <a:ext uri="{FF2B5EF4-FFF2-40B4-BE49-F238E27FC236}">
                <a16:creationId xmlns:a16="http://schemas.microsoft.com/office/drawing/2014/main" id="{743E33D2-A22E-44BE-BA18-1F259D23E47C}"/>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661" name="楕円 660">
            <a:extLst>
              <a:ext uri="{FF2B5EF4-FFF2-40B4-BE49-F238E27FC236}">
                <a16:creationId xmlns:a16="http://schemas.microsoft.com/office/drawing/2014/main" id="{610A81B6-9376-45C9-9655-4E6B21A5B0EB}"/>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662" name="楕円 661">
            <a:extLst>
              <a:ext uri="{FF2B5EF4-FFF2-40B4-BE49-F238E27FC236}">
                <a16:creationId xmlns:a16="http://schemas.microsoft.com/office/drawing/2014/main" id="{1743FD60-DF78-4AF1-9760-4C9B13FA0AAF}"/>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664" name="コンテンツ プレースホルダー 2">
            <a:extLst>
              <a:ext uri="{FF2B5EF4-FFF2-40B4-BE49-F238E27FC236}">
                <a16:creationId xmlns:a16="http://schemas.microsoft.com/office/drawing/2014/main" id="{261C9829-FD77-4642-9C40-2BCA0ECDEE01}"/>
              </a:ext>
            </a:extLst>
          </p:cNvPr>
          <p:cNvSpPr txBox="1">
            <a:spLocks/>
          </p:cNvSpPr>
          <p:nvPr/>
        </p:nvSpPr>
        <p:spPr>
          <a:xfrm>
            <a:off x="6590103" y="6040989"/>
            <a:ext cx="2423127" cy="8143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5929×4752 pixels</a:t>
            </a:r>
          </a:p>
        </p:txBody>
      </p:sp>
      <p:sp>
        <p:nvSpPr>
          <p:cNvPr id="665" name="コンテンツ プレースホルダー 2">
            <a:extLst>
              <a:ext uri="{FF2B5EF4-FFF2-40B4-BE49-F238E27FC236}">
                <a16:creationId xmlns:a16="http://schemas.microsoft.com/office/drawing/2014/main" id="{1BD7DCE4-1FAF-4D82-B869-9476D32207D7}"/>
              </a:ext>
            </a:extLst>
          </p:cNvPr>
          <p:cNvSpPr txBox="1">
            <a:spLocks/>
          </p:cNvSpPr>
          <p:nvPr/>
        </p:nvSpPr>
        <p:spPr>
          <a:xfrm>
            <a:off x="299202" y="6040988"/>
            <a:ext cx="2423127" cy="8170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Gray image</a:t>
            </a:r>
          </a:p>
          <a:p>
            <a:pPr marL="0" indent="0">
              <a:buFont typeface="Arial" panose="020B0604020202020204" pitchFamily="34" charset="0"/>
              <a:buNone/>
            </a:pPr>
            <a:r>
              <a:rPr lang="ja-JP" altLang="en-US" sz="2000" b="1" dirty="0">
                <a:solidFill>
                  <a:schemeClr val="tx2"/>
                </a:solidFill>
              </a:rPr>
              <a:t>・</a:t>
            </a:r>
            <a:r>
              <a:rPr lang="en-US" altLang="ja-JP" sz="2000" b="1" dirty="0">
                <a:solidFill>
                  <a:schemeClr val="tx2"/>
                </a:solidFill>
              </a:rPr>
              <a:t>7728×5368 pixels</a:t>
            </a:r>
          </a:p>
        </p:txBody>
      </p:sp>
      <p:sp>
        <p:nvSpPr>
          <p:cNvPr id="666" name="コンテンツ プレースホルダー 2">
            <a:extLst>
              <a:ext uri="{FF2B5EF4-FFF2-40B4-BE49-F238E27FC236}">
                <a16:creationId xmlns:a16="http://schemas.microsoft.com/office/drawing/2014/main" id="{BC25731D-417F-40B0-9DEF-B1876A237593}"/>
              </a:ext>
            </a:extLst>
          </p:cNvPr>
          <p:cNvSpPr txBox="1">
            <a:spLocks/>
          </p:cNvSpPr>
          <p:nvPr/>
        </p:nvSpPr>
        <p:spPr>
          <a:xfrm>
            <a:off x="2638260" y="2726138"/>
            <a:ext cx="4167858" cy="8170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Based on coordinates </a:t>
            </a:r>
          </a:p>
          <a:p>
            <a:pPr marL="0" indent="0" algn="ctr">
              <a:buFont typeface="Arial" panose="020B0604020202020204" pitchFamily="34" charset="0"/>
              <a:buNone/>
            </a:pPr>
            <a:r>
              <a:rPr lang="en-US" altLang="ja-JP" sz="2000" b="1" dirty="0">
                <a:solidFill>
                  <a:schemeClr val="tx2"/>
                </a:solidFill>
              </a:rPr>
              <a:t>of centers of micro-lens </a:t>
            </a:r>
          </a:p>
        </p:txBody>
      </p:sp>
    </p:spTree>
    <p:extLst>
      <p:ext uri="{BB962C8B-B14F-4D97-AF65-F5344CB8AC3E}">
        <p14:creationId xmlns:p14="http://schemas.microsoft.com/office/powerpoint/2010/main" val="114103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四角形: 角を丸くする 24">
            <a:extLst>
              <a:ext uri="{FF2B5EF4-FFF2-40B4-BE49-F238E27FC236}">
                <a16:creationId xmlns:a16="http://schemas.microsoft.com/office/drawing/2014/main" id="{9C9FD87F-4AA3-47C1-AB3C-506C481B83E1}"/>
              </a:ext>
            </a:extLst>
          </p:cNvPr>
          <p:cNvSpPr/>
          <p:nvPr/>
        </p:nvSpPr>
        <p:spPr>
          <a:xfrm>
            <a:off x="164465" y="2451940"/>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6614C506-22D2-4316-823A-21C0B7CF34BF}"/>
              </a:ext>
            </a:extLst>
          </p:cNvPr>
          <p:cNvCxnSpPr>
            <a:cxnSpLocks/>
            <a:stCxn id="38" idx="2"/>
            <a:endCxn id="44" idx="0"/>
          </p:cNvCxnSpPr>
          <p:nvPr/>
        </p:nvCxnSpPr>
        <p:spPr>
          <a:xfrm>
            <a:off x="2271573" y="3513324"/>
            <a:ext cx="12038" cy="236282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コンテンツ プレースホルダー 2">
            <a:extLst>
              <a:ext uri="{FF2B5EF4-FFF2-40B4-BE49-F238E27FC236}">
                <a16:creationId xmlns:a16="http://schemas.microsoft.com/office/drawing/2014/main" id="{8A0A3AC6-0167-46F1-B7B8-C697BEEBE84F}"/>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1. Rearrange the image</a:t>
            </a:r>
          </a:p>
        </p:txBody>
      </p:sp>
      <p:sp>
        <p:nvSpPr>
          <p:cNvPr id="47" name="正方形/長方形 46">
            <a:extLst>
              <a:ext uri="{FF2B5EF4-FFF2-40B4-BE49-F238E27FC236}">
                <a16:creationId xmlns:a16="http://schemas.microsoft.com/office/drawing/2014/main"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15</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A3F18B6E-4E17-4FB3-B07C-2EC7F4A8F337}"/>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276989DC-2F75-4578-9569-543244EDD93A}"/>
              </a:ext>
            </a:extLst>
          </p:cNvPr>
          <p:cNvCxnSpPr>
            <a:cxnSpLocks/>
            <a:endCxn id="38" idx="2"/>
          </p:cNvCxnSpPr>
          <p:nvPr/>
        </p:nvCxnSpPr>
        <p:spPr>
          <a:xfrm flipH="1">
            <a:off x="2271573" y="2286477"/>
            <a:ext cx="12038" cy="122684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552ECB5-F2FC-4E78-AB43-5C2ED293C1A8}"/>
              </a:ext>
            </a:extLst>
          </p:cNvPr>
          <p:cNvCxnSpPr>
            <a:cxnSpLocks/>
            <a:stCxn id="30" idx="3"/>
            <a:endCxn id="31"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4F4A961F-B2C0-4C8F-B7D1-6161C69E9378}"/>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id="{E481CB17-7E07-4C74-A98C-50FE24ADF8B9}"/>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id="{45ED1700-03BA-4A20-BF15-991727F920CE}"/>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id="{B576FDBC-90DC-49B2-B438-98F97E24F5D1}"/>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5" name="楕円 34">
            <a:extLst>
              <a:ext uri="{FF2B5EF4-FFF2-40B4-BE49-F238E27FC236}">
                <a16:creationId xmlns:a16="http://schemas.microsoft.com/office/drawing/2014/main" id="{C6114601-7468-41D1-832F-047866454A3C}"/>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38" name="正方形/長方形 37">
            <a:extLst>
              <a:ext uri="{FF2B5EF4-FFF2-40B4-BE49-F238E27FC236}">
                <a16:creationId xmlns:a16="http://schemas.microsoft.com/office/drawing/2014/main" id="{C0755535-6774-4994-8FF6-3541EE517C54}"/>
              </a:ext>
            </a:extLst>
          </p:cNvPr>
          <p:cNvSpPr/>
          <p:nvPr/>
        </p:nvSpPr>
        <p:spPr>
          <a:xfrm>
            <a:off x="269441" y="316370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39" name="楕円 38">
            <a:extLst>
              <a:ext uri="{FF2B5EF4-FFF2-40B4-BE49-F238E27FC236}">
                <a16:creationId xmlns:a16="http://schemas.microsoft.com/office/drawing/2014/main" id="{B837D4BC-F220-4014-A2AC-B5601EABF4ED}"/>
              </a:ext>
            </a:extLst>
          </p:cNvPr>
          <p:cNvSpPr/>
          <p:nvPr/>
        </p:nvSpPr>
        <p:spPr>
          <a:xfrm>
            <a:off x="1423728" y="2520737"/>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40" name="楕円 39">
            <a:extLst>
              <a:ext uri="{FF2B5EF4-FFF2-40B4-BE49-F238E27FC236}">
                <a16:creationId xmlns:a16="http://schemas.microsoft.com/office/drawing/2014/main" id="{D5C5BA99-FCB7-4416-85EE-7CF26743C8BF}"/>
              </a:ext>
            </a:extLst>
          </p:cNvPr>
          <p:cNvSpPr/>
          <p:nvPr/>
        </p:nvSpPr>
        <p:spPr>
          <a:xfrm>
            <a:off x="281480" y="3645178"/>
            <a:ext cx="4004263"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41" name="正方形/長方形 40">
            <a:extLst>
              <a:ext uri="{FF2B5EF4-FFF2-40B4-BE49-F238E27FC236}">
                <a16:creationId xmlns:a16="http://schemas.microsoft.com/office/drawing/2014/main" id="{2E952CB6-65CD-4D8F-9184-70EF20136F0B}"/>
              </a:ext>
            </a:extLst>
          </p:cNvPr>
          <p:cNvSpPr/>
          <p:nvPr/>
        </p:nvSpPr>
        <p:spPr>
          <a:xfrm>
            <a:off x="269441" y="4284034"/>
            <a:ext cx="400426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42" name="楕円 41">
            <a:extLst>
              <a:ext uri="{FF2B5EF4-FFF2-40B4-BE49-F238E27FC236}">
                <a16:creationId xmlns:a16="http://schemas.microsoft.com/office/drawing/2014/main" id="{96B62FCE-8EE1-41B7-9684-29F3DA6850B4}"/>
              </a:ext>
            </a:extLst>
          </p:cNvPr>
          <p:cNvSpPr/>
          <p:nvPr/>
        </p:nvSpPr>
        <p:spPr>
          <a:xfrm>
            <a:off x="1435768" y="5146223"/>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43" name="正方形/長方形 42">
            <a:extLst>
              <a:ext uri="{FF2B5EF4-FFF2-40B4-BE49-F238E27FC236}">
                <a16:creationId xmlns:a16="http://schemas.microsoft.com/office/drawing/2014/main" id="{710294C5-8AE9-4932-905C-9B05EA6832F3}"/>
              </a:ext>
            </a:extLst>
          </p:cNvPr>
          <p:cNvSpPr/>
          <p:nvPr/>
        </p:nvSpPr>
        <p:spPr>
          <a:xfrm>
            <a:off x="1078689" y="4667211"/>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44" name="正方形/長方形 43">
            <a:extLst>
              <a:ext uri="{FF2B5EF4-FFF2-40B4-BE49-F238E27FC236}">
                <a16:creationId xmlns:a16="http://schemas.microsoft.com/office/drawing/2014/main" id="{4DE67044-AD6A-47CE-8407-DC4752D5DDB8}"/>
              </a:ext>
            </a:extLst>
          </p:cNvPr>
          <p:cNvSpPr/>
          <p:nvPr/>
        </p:nvSpPr>
        <p:spPr>
          <a:xfrm>
            <a:off x="1339059" y="5876147"/>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cxnSp>
        <p:nvCxnSpPr>
          <p:cNvPr id="46" name="直線コネクタ 45">
            <a:extLst>
              <a:ext uri="{FF2B5EF4-FFF2-40B4-BE49-F238E27FC236}">
                <a16:creationId xmlns:a16="http://schemas.microsoft.com/office/drawing/2014/main" id="{540DF130-DCB8-4C9D-A55E-B2E9BC2799BD}"/>
              </a:ext>
            </a:extLst>
          </p:cNvPr>
          <p:cNvCxnSpPr>
            <a:cxnSpLocks/>
          </p:cNvCxnSpPr>
          <p:nvPr/>
        </p:nvCxnSpPr>
        <p:spPr>
          <a:xfrm>
            <a:off x="2283611" y="2286477"/>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EA93483-05EE-488A-ADC7-24198AB9577B}"/>
              </a:ext>
            </a:extLst>
          </p:cNvPr>
          <p:cNvCxnSpPr>
            <a:cxnSpLocks/>
            <a:endCxn id="31" idx="2"/>
          </p:cNvCxnSpPr>
          <p:nvPr/>
        </p:nvCxnSpPr>
        <p:spPr>
          <a:xfrm flipV="1">
            <a:off x="8032793" y="2016784"/>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2AECE905-62EF-4D4C-AE96-0D777DF442EC}"/>
              </a:ext>
            </a:extLst>
          </p:cNvPr>
          <p:cNvPicPr>
            <a:picLocks noChangeAspect="1"/>
          </p:cNvPicPr>
          <p:nvPr/>
        </p:nvPicPr>
        <p:blipFill>
          <a:blip r:embed="rId3"/>
          <a:stretch>
            <a:fillRect/>
          </a:stretch>
        </p:blipFill>
        <p:spPr>
          <a:xfrm>
            <a:off x="5487703" y="3278032"/>
            <a:ext cx="2633705" cy="2643699"/>
          </a:xfrm>
          <a:prstGeom prst="rect">
            <a:avLst/>
          </a:prstGeom>
        </p:spPr>
      </p:pic>
      <p:pic>
        <p:nvPicPr>
          <p:cNvPr id="11" name="図 10">
            <a:extLst>
              <a:ext uri="{FF2B5EF4-FFF2-40B4-BE49-F238E27FC236}">
                <a16:creationId xmlns:a16="http://schemas.microsoft.com/office/drawing/2014/main" id="{2D0993BF-ACE7-4CD9-8C9E-8B18B16640A2}"/>
              </a:ext>
            </a:extLst>
          </p:cNvPr>
          <p:cNvPicPr>
            <a:picLocks noChangeAspect="1"/>
          </p:cNvPicPr>
          <p:nvPr/>
        </p:nvPicPr>
        <p:blipFill>
          <a:blip r:embed="rId4"/>
          <a:stretch>
            <a:fillRect/>
          </a:stretch>
        </p:blipFill>
        <p:spPr>
          <a:xfrm>
            <a:off x="5995710" y="2470508"/>
            <a:ext cx="1617693" cy="843749"/>
          </a:xfrm>
          <a:prstGeom prst="rect">
            <a:avLst/>
          </a:prstGeom>
        </p:spPr>
      </p:pic>
      <p:sp>
        <p:nvSpPr>
          <p:cNvPr id="165" name="コンテンツ プレースホルダー 2">
            <a:extLst>
              <a:ext uri="{FF2B5EF4-FFF2-40B4-BE49-F238E27FC236}">
                <a16:creationId xmlns:a16="http://schemas.microsoft.com/office/drawing/2014/main" id="{D97D3137-4918-4813-BBE9-AA6F2E12BE1F}"/>
              </a:ext>
            </a:extLst>
          </p:cNvPr>
          <p:cNvSpPr txBox="1">
            <a:spLocks/>
          </p:cNvSpPr>
          <p:nvPr/>
        </p:nvSpPr>
        <p:spPr>
          <a:xfrm>
            <a:off x="4387397" y="5962163"/>
            <a:ext cx="4756603" cy="8931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Pick up and rearrange pixels according to</a:t>
            </a:r>
          </a:p>
          <a:p>
            <a:pPr marL="0" indent="0" algn="ctr">
              <a:buFont typeface="Arial" panose="020B0604020202020204" pitchFamily="34" charset="0"/>
              <a:buNone/>
            </a:pPr>
            <a:r>
              <a:rPr lang="en-US" altLang="ja-JP" sz="2000" b="1" dirty="0">
                <a:solidFill>
                  <a:schemeClr val="tx2"/>
                </a:solidFill>
              </a:rPr>
              <a:t>its relative coordinates from the center</a:t>
            </a:r>
          </a:p>
        </p:txBody>
      </p:sp>
    </p:spTree>
    <p:extLst>
      <p:ext uri="{BB962C8B-B14F-4D97-AF65-F5344CB8AC3E}">
        <p14:creationId xmlns:p14="http://schemas.microsoft.com/office/powerpoint/2010/main" val="40455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2439506"/>
            <a:ext cx="8369299" cy="893137"/>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3600" b="1" dirty="0">
                <a:solidFill>
                  <a:schemeClr val="tx2"/>
                </a:solidFill>
              </a:rPr>
              <a:t>Slide show of obtained images </a:t>
            </a:r>
            <a:r>
              <a:rPr lang="ja-JP" altLang="en-US" sz="3600" b="1" dirty="0">
                <a:solidFill>
                  <a:schemeClr val="tx2"/>
                </a:solidFill>
              </a:rPr>
              <a:t>①</a:t>
            </a:r>
            <a:r>
              <a:rPr lang="en-US" altLang="ja-JP" sz="3200" b="1" dirty="0">
                <a:solidFill>
                  <a:schemeClr val="tx2"/>
                </a:solidFill>
              </a:rPr>
              <a:t>Vertical </a:t>
            </a:r>
            <a:endParaRPr lang="en-US" altLang="ja-JP" sz="3200" dirty="0">
              <a:solidFill>
                <a:schemeClr val="tx2"/>
              </a:solidFill>
            </a:endParaRPr>
          </a:p>
        </p:txBody>
      </p:sp>
      <p:grpSp>
        <p:nvGrpSpPr>
          <p:cNvPr id="8" name="グループ化 7">
            <a:extLst>
              <a:ext uri="{FF2B5EF4-FFF2-40B4-BE49-F238E27FC236}">
                <a16:creationId xmlns:a16="http://schemas.microsoft.com/office/drawing/2014/main" id="{3C86D2EC-8C47-48A5-955A-B63945088298}"/>
              </a:ext>
            </a:extLst>
          </p:cNvPr>
          <p:cNvGrpSpPr/>
          <p:nvPr/>
        </p:nvGrpSpPr>
        <p:grpSpPr>
          <a:xfrm>
            <a:off x="3807963" y="3731489"/>
            <a:ext cx="1528074" cy="1523393"/>
            <a:chOff x="3516567" y="700567"/>
            <a:chExt cx="5665531" cy="5648179"/>
          </a:xfrm>
        </p:grpSpPr>
        <p:sp>
          <p:nvSpPr>
            <p:cNvPr id="10" name="正方形/長方形 9">
              <a:extLst>
                <a:ext uri="{FF2B5EF4-FFF2-40B4-BE49-F238E27FC236}">
                  <a16:creationId xmlns:a16="http://schemas.microsoft.com/office/drawing/2014/main" id="{15EC259A-9E9D-48C6-B1FA-550896B65848}"/>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 name="正方形/長方形 10">
              <a:extLst>
                <a:ext uri="{FF2B5EF4-FFF2-40B4-BE49-F238E27FC236}">
                  <a16:creationId xmlns:a16="http://schemas.microsoft.com/office/drawing/2014/main" id="{D37F24AB-B3A5-44F3-B378-4D8672B790FF}"/>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 name="正方形/長方形 11">
              <a:extLst>
                <a:ext uri="{FF2B5EF4-FFF2-40B4-BE49-F238E27FC236}">
                  <a16:creationId xmlns:a16="http://schemas.microsoft.com/office/drawing/2014/main" id="{91AF55DB-AFEF-4536-B40E-4D898AB68A00}"/>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 name="正方形/長方形 12">
              <a:extLst>
                <a:ext uri="{FF2B5EF4-FFF2-40B4-BE49-F238E27FC236}">
                  <a16:creationId xmlns:a16="http://schemas.microsoft.com/office/drawing/2014/main" id="{B5B5F34C-F0B7-4E99-B925-823E4E0CF50D}"/>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a:extLst>
                <a:ext uri="{FF2B5EF4-FFF2-40B4-BE49-F238E27FC236}">
                  <a16:creationId xmlns:a16="http://schemas.microsoft.com/office/drawing/2014/main" id="{BA471835-5C84-4E27-934F-76DB0003D38B}"/>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 name="正方形/長方形 14">
              <a:extLst>
                <a:ext uri="{FF2B5EF4-FFF2-40B4-BE49-F238E27FC236}">
                  <a16:creationId xmlns:a16="http://schemas.microsoft.com/office/drawing/2014/main" id="{0C92A4C9-B0C3-495E-9456-3528FDB39569}"/>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正方形/長方形 15">
              <a:extLst>
                <a:ext uri="{FF2B5EF4-FFF2-40B4-BE49-F238E27FC236}">
                  <a16:creationId xmlns:a16="http://schemas.microsoft.com/office/drawing/2014/main" id="{14E4ACB3-F959-4354-9998-5544D013B713}"/>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正方形/長方形 16">
              <a:extLst>
                <a:ext uri="{FF2B5EF4-FFF2-40B4-BE49-F238E27FC236}">
                  <a16:creationId xmlns:a16="http://schemas.microsoft.com/office/drawing/2014/main" id="{0E56E5E9-5E43-45FE-A440-260F43A901BF}"/>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 name="正方形/長方形 17">
              <a:extLst>
                <a:ext uri="{FF2B5EF4-FFF2-40B4-BE49-F238E27FC236}">
                  <a16:creationId xmlns:a16="http://schemas.microsoft.com/office/drawing/2014/main" id="{443C8A41-A6AC-46B6-AFF1-6BE011E90335}"/>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 name="正方形/長方形 18">
              <a:extLst>
                <a:ext uri="{FF2B5EF4-FFF2-40B4-BE49-F238E27FC236}">
                  <a16:creationId xmlns:a16="http://schemas.microsoft.com/office/drawing/2014/main" id="{C1CFAB8B-27F3-4837-80C6-1676EDEBD1BD}"/>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正方形/長方形 19">
              <a:extLst>
                <a:ext uri="{FF2B5EF4-FFF2-40B4-BE49-F238E27FC236}">
                  <a16:creationId xmlns:a16="http://schemas.microsoft.com/office/drawing/2014/main" id="{A908BE26-DC10-475D-8EC1-44ED3818AF0E}"/>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 name="正方形/長方形 20">
              <a:extLst>
                <a:ext uri="{FF2B5EF4-FFF2-40B4-BE49-F238E27FC236}">
                  <a16:creationId xmlns:a16="http://schemas.microsoft.com/office/drawing/2014/main" id="{8D02F0BF-85EB-4866-A57B-54DDFB49DAB9}"/>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正方形/長方形 21">
              <a:extLst>
                <a:ext uri="{FF2B5EF4-FFF2-40B4-BE49-F238E27FC236}">
                  <a16:creationId xmlns:a16="http://schemas.microsoft.com/office/drawing/2014/main" id="{63FE38B7-6B99-47C1-A217-55C897B05121}"/>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 name="正方形/長方形 22">
              <a:extLst>
                <a:ext uri="{FF2B5EF4-FFF2-40B4-BE49-F238E27FC236}">
                  <a16:creationId xmlns:a16="http://schemas.microsoft.com/office/drawing/2014/main" id="{3BA15FEF-D0E9-47AF-8021-5FFB2EC1158A}"/>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 name="正方形/長方形 23">
              <a:extLst>
                <a:ext uri="{FF2B5EF4-FFF2-40B4-BE49-F238E27FC236}">
                  <a16:creationId xmlns:a16="http://schemas.microsoft.com/office/drawing/2014/main" id="{9AA5EB8E-2F7B-41E0-81F1-B7A1AEF22181}"/>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 name="正方形/長方形 24">
              <a:extLst>
                <a:ext uri="{FF2B5EF4-FFF2-40B4-BE49-F238E27FC236}">
                  <a16:creationId xmlns:a16="http://schemas.microsoft.com/office/drawing/2014/main" id="{9B54E2AC-8F2D-4C97-AAE6-AFF597CB3FE5}"/>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id="{AFD3FE6B-2766-4C27-94FF-9E2AB094CE1F}"/>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正方形/長方形 26">
              <a:extLst>
                <a:ext uri="{FF2B5EF4-FFF2-40B4-BE49-F238E27FC236}">
                  <a16:creationId xmlns:a16="http://schemas.microsoft.com/office/drawing/2014/main" id="{1596F7BA-F456-4FD8-A27F-3C874EB559BB}"/>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id="{2E220661-2225-46E0-8ABC-894CE81F1862}"/>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id="{8F2FC05A-5352-4B19-A523-8FD7424DA927}"/>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id="{A894E90E-8142-4EC9-AA67-BDD2CD8D55A4}"/>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id="{4E123CC5-3326-43BC-B8BF-A374F52EE174}"/>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id="{23C8B75B-D374-4292-90A2-F9F01BBC97FC}"/>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id="{3C5354D8-8DEC-4AD4-A2B2-ECD5676FFB1C}"/>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id="{74491A90-0D55-41B9-9CF8-8E4C588288D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id="{E1E73EED-1151-48CB-A447-B59460C7397E}"/>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id="{A4249A26-9CDC-4201-9E77-492DBD6043F3}"/>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id="{BA6D9A17-FE03-4A84-B680-6257B169F360}"/>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id="{A47C9DDA-4C14-4F76-BEF3-F5D248401EF7}"/>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id="{13EFA71C-451F-4DAF-ABEC-719740CAEC72}"/>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id="{AE881257-D649-4BC5-8829-5FA60B390346}"/>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id="{E5F2EDB3-441F-4EA6-B9F5-102D7F56E6CB}"/>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id="{7F166A0D-F5D5-445A-B1A4-531F2D31019B}"/>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id="{13702991-118F-41B8-AE98-C11941F21DD4}"/>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id="{75F2328C-5F48-4D8C-A47A-56ACC90379E1}"/>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id="{D2893716-30E5-46FE-8224-A3B22946A228}"/>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id="{6C4F94B1-4E78-4E05-89B0-464B0C32EC85}"/>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id="{FFEE0CA6-4FB6-4CAF-BE47-5295F2E86011}"/>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id="{8D065833-AD48-46BB-ADF3-961131CEE26D}"/>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id="{8496D26B-2BB5-4BB2-A18C-8AC969AD7836}"/>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id="{E83C9E8B-51D5-4618-9CE1-A7D49DBB6184}"/>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id="{803398E8-BCEE-4CB1-A5B8-120D3CBB2F61}"/>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id="{9736F605-C5CC-449D-8970-BE0CCA46C0E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id="{748FCC79-DF5D-431B-98EF-D67C62E5C44C}"/>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id="{5794F31A-050C-4524-835B-0C9545C5269F}"/>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id="{A5B95358-7AC5-4A3F-A0A8-B59BCE3C9398}"/>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id="{E5D85619-B41E-4C3D-A5E4-DD9006A4D5E3}"/>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id="{2A96D77E-BB51-4FAD-A827-DAD6260FEFEB}"/>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id="{CAC3A307-CE8F-4D24-B3AF-D9AC36E41262}"/>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楕円 58">
              <a:extLst>
                <a:ext uri="{FF2B5EF4-FFF2-40B4-BE49-F238E27FC236}">
                  <a16:creationId xmlns:a16="http://schemas.microsoft.com/office/drawing/2014/main" id="{D2DAD106-205C-4E05-B35A-7A1B3266F828}"/>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
        <p:nvSpPr>
          <p:cNvPr id="2" name="矢印: 下 1">
            <a:extLst>
              <a:ext uri="{FF2B5EF4-FFF2-40B4-BE49-F238E27FC236}">
                <a16:creationId xmlns:a16="http://schemas.microsoft.com/office/drawing/2014/main" id="{EBFFF3ED-2C87-4439-8B5D-3F8548D48B6C}"/>
              </a:ext>
            </a:extLst>
          </p:cNvPr>
          <p:cNvSpPr/>
          <p:nvPr/>
        </p:nvSpPr>
        <p:spPr>
          <a:xfrm>
            <a:off x="4374189" y="3749079"/>
            <a:ext cx="393700" cy="1505803"/>
          </a:xfrm>
          <a:prstGeom prst="downArrow">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375CCFFE-E94C-4FE8-BA13-15521CCD0711}"/>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68" name="正方形/長方形 67">
            <a:extLst>
              <a:ext uri="{FF2B5EF4-FFF2-40B4-BE49-F238E27FC236}">
                <a16:creationId xmlns:a16="http://schemas.microsoft.com/office/drawing/2014/main" id="{F3405AE0-0126-4F11-979D-EC5D1945F307}"/>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E794E74-A917-42CB-88AE-37ABF7A51227}"/>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16</a:t>
            </a:r>
            <a:endParaRPr kumimoji="1" lang="ja-JP" altLang="en-US" sz="2800" b="1" dirty="0">
              <a:solidFill>
                <a:schemeClr val="bg1"/>
              </a:solidFill>
            </a:endParaRPr>
          </a:p>
        </p:txBody>
      </p:sp>
      <p:sp>
        <p:nvSpPr>
          <p:cNvPr id="70" name="正方形/長方形 69">
            <a:extLst>
              <a:ext uri="{FF2B5EF4-FFF2-40B4-BE49-F238E27FC236}">
                <a16:creationId xmlns:a16="http://schemas.microsoft.com/office/drawing/2014/main" id="{DF784CD0-E0AD-497C-A917-F43D11639C0F}"/>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101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659F507-3E8B-4AC3-B63D-F561D2D1B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7" y="-1"/>
            <a:ext cx="8552985" cy="6855083"/>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29391"/>
            <a:ext cx="1528074" cy="1525691"/>
            <a:chOff x="3516567" y="692048"/>
            <a:chExt cx="5665531" cy="5656698"/>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1" y="692048"/>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09608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89E7491-A351-448F-A4C7-83BA00770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1509246"/>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92622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Contents</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Overview of my research</a:t>
            </a:r>
          </a:p>
          <a:p>
            <a:r>
              <a:rPr lang="en-US" altLang="ja-JP" sz="2000" dirty="0">
                <a:solidFill>
                  <a:schemeClr val="tx2"/>
                </a:solidFill>
              </a:rPr>
              <a:t>Background and Objective</a:t>
            </a:r>
          </a:p>
          <a:p>
            <a:r>
              <a:rPr lang="en-US" altLang="ja-JP" sz="2000" dirty="0">
                <a:solidFill>
                  <a:schemeClr val="tx2"/>
                </a:solidFill>
              </a:rPr>
              <a:t>Light field camera and its characteristic</a:t>
            </a:r>
          </a:p>
          <a:p>
            <a:r>
              <a:rPr lang="en-US" altLang="ja-JP" sz="2000" dirty="0">
                <a:solidFill>
                  <a:schemeClr val="tx2"/>
                </a:solidFill>
              </a:rPr>
              <a:t>Framework</a:t>
            </a: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Progress over three months</a:t>
            </a:r>
          </a:p>
          <a:p>
            <a:pPr>
              <a:lnSpc>
                <a:spcPct val="100000"/>
              </a:lnSpc>
              <a:buFont typeface="Wingdings" panose="05000000000000000000" pitchFamily="2" charset="2"/>
              <a:buChar char="n"/>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Plan from now on</a:t>
            </a:r>
            <a:endParaRPr lang="en-US" altLang="ja-JP" sz="2000" dirty="0">
              <a:solidFill>
                <a:schemeClr val="tx2"/>
              </a:solidFill>
            </a:endParaRPr>
          </a:p>
        </p:txBody>
      </p:sp>
    </p:spTree>
    <p:extLst>
      <p:ext uri="{BB962C8B-B14F-4D97-AF65-F5344CB8AC3E}">
        <p14:creationId xmlns:p14="http://schemas.microsoft.com/office/powerpoint/2010/main" val="3267091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45E8269-87BC-48E5-9091-03C71948D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231725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460715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4E65009-3C55-4265-B216-186A6C3E2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3120823"/>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28000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C0D4250-8F80-42AF-89A0-EFA29DB28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3" y="-1"/>
            <a:ext cx="8562114" cy="6862399"/>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3906974"/>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628289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84C7937-4164-4A24-A342-7DE2A986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08" y="-2254"/>
            <a:ext cx="8564334" cy="6864179"/>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4720822"/>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564629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05F701C-B3F9-4AAD-9543-DBD84C286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4942"/>
            <a:chOff x="3516567" y="700567"/>
            <a:chExt cx="5665531" cy="5653922"/>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5546148"/>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426990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a:extLst>
              <a:ext uri="{FF2B5EF4-FFF2-40B4-BE49-F238E27FC236}">
                <a16:creationId xmlns:a16="http://schemas.microsoft.com/office/drawing/2014/main" id="{C7A07030-9FDB-4B48-8174-270E5B1AB699}"/>
              </a:ext>
            </a:extLst>
          </p:cNvPr>
          <p:cNvSpPr txBox="1">
            <a:spLocks/>
          </p:cNvSpPr>
          <p:nvPr/>
        </p:nvSpPr>
        <p:spPr>
          <a:xfrm>
            <a:off x="0" y="2439506"/>
            <a:ext cx="9144000" cy="893137"/>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en-US" altLang="ja-JP" sz="3600" b="1" dirty="0">
                <a:solidFill>
                  <a:schemeClr val="tx2"/>
                </a:solidFill>
              </a:rPr>
              <a:t>Slide show of obtained images </a:t>
            </a:r>
            <a:r>
              <a:rPr lang="ja-JP" altLang="en-US" sz="3600" b="1" dirty="0">
                <a:solidFill>
                  <a:schemeClr val="tx2"/>
                </a:solidFill>
              </a:rPr>
              <a:t>②</a:t>
            </a:r>
            <a:r>
              <a:rPr lang="en-US" altLang="ja-JP" sz="3200" b="1" dirty="0">
                <a:solidFill>
                  <a:schemeClr val="tx2"/>
                </a:solidFill>
              </a:rPr>
              <a:t>Horizontal </a:t>
            </a:r>
            <a:endParaRPr lang="en-US" altLang="ja-JP" sz="3200" dirty="0">
              <a:solidFill>
                <a:schemeClr val="tx2"/>
              </a:solidFill>
            </a:endParaRPr>
          </a:p>
        </p:txBody>
      </p:sp>
      <p:grpSp>
        <p:nvGrpSpPr>
          <p:cNvPr id="10" name="グループ化 9">
            <a:extLst>
              <a:ext uri="{FF2B5EF4-FFF2-40B4-BE49-F238E27FC236}">
                <a16:creationId xmlns:a16="http://schemas.microsoft.com/office/drawing/2014/main" id="{38198FBE-9E1C-44B0-9B20-901557006B9D}"/>
              </a:ext>
            </a:extLst>
          </p:cNvPr>
          <p:cNvGrpSpPr/>
          <p:nvPr/>
        </p:nvGrpSpPr>
        <p:grpSpPr>
          <a:xfrm>
            <a:off x="3807963" y="3731489"/>
            <a:ext cx="1528074" cy="1523393"/>
            <a:chOff x="3516567" y="700567"/>
            <a:chExt cx="5665531" cy="5648179"/>
          </a:xfrm>
        </p:grpSpPr>
        <p:sp>
          <p:nvSpPr>
            <p:cNvPr id="11" name="正方形/長方形 10">
              <a:extLst>
                <a:ext uri="{FF2B5EF4-FFF2-40B4-BE49-F238E27FC236}">
                  <a16:creationId xmlns:a16="http://schemas.microsoft.com/office/drawing/2014/main" id="{C38C548B-5498-4409-97B9-3FDB152C4199}"/>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 name="正方形/長方形 11">
              <a:extLst>
                <a:ext uri="{FF2B5EF4-FFF2-40B4-BE49-F238E27FC236}">
                  <a16:creationId xmlns:a16="http://schemas.microsoft.com/office/drawing/2014/main" id="{41FA2BDA-28A2-4D2F-9635-7059F6C356AF}"/>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 name="正方形/長方形 12">
              <a:extLst>
                <a:ext uri="{FF2B5EF4-FFF2-40B4-BE49-F238E27FC236}">
                  <a16:creationId xmlns:a16="http://schemas.microsoft.com/office/drawing/2014/main" id="{8C54ED32-E602-4146-AC5C-222F3EADECAB}"/>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a:extLst>
                <a:ext uri="{FF2B5EF4-FFF2-40B4-BE49-F238E27FC236}">
                  <a16:creationId xmlns:a16="http://schemas.microsoft.com/office/drawing/2014/main" id="{124F9432-E23A-4CCA-B097-750328575BA9}"/>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5" name="正方形/長方形 14">
              <a:extLst>
                <a:ext uri="{FF2B5EF4-FFF2-40B4-BE49-F238E27FC236}">
                  <a16:creationId xmlns:a16="http://schemas.microsoft.com/office/drawing/2014/main" id="{1659DD11-B1AC-40CE-8451-C7EB8664F03F}"/>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正方形/長方形 15">
              <a:extLst>
                <a:ext uri="{FF2B5EF4-FFF2-40B4-BE49-F238E27FC236}">
                  <a16:creationId xmlns:a16="http://schemas.microsoft.com/office/drawing/2014/main" id="{F1899501-FA4D-43C5-A337-90FC9547891C}"/>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正方形/長方形 16">
              <a:extLst>
                <a:ext uri="{FF2B5EF4-FFF2-40B4-BE49-F238E27FC236}">
                  <a16:creationId xmlns:a16="http://schemas.microsoft.com/office/drawing/2014/main" id="{63879662-07F8-4561-8118-F78F1984CBCF}"/>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8" name="正方形/長方形 17">
              <a:extLst>
                <a:ext uri="{FF2B5EF4-FFF2-40B4-BE49-F238E27FC236}">
                  <a16:creationId xmlns:a16="http://schemas.microsoft.com/office/drawing/2014/main" id="{3C070E31-F52A-4127-9E70-85BA1857D804}"/>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9" name="正方形/長方形 18">
              <a:extLst>
                <a:ext uri="{FF2B5EF4-FFF2-40B4-BE49-F238E27FC236}">
                  <a16:creationId xmlns:a16="http://schemas.microsoft.com/office/drawing/2014/main" id="{D0D8661C-99B9-4DF0-8519-0F9A00D4ECC9}"/>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正方形/長方形 19">
              <a:extLst>
                <a:ext uri="{FF2B5EF4-FFF2-40B4-BE49-F238E27FC236}">
                  <a16:creationId xmlns:a16="http://schemas.microsoft.com/office/drawing/2014/main" id="{1DCB2D46-C27E-4D5E-9F3D-8EF76EF592DD}"/>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1" name="正方形/長方形 20">
              <a:extLst>
                <a:ext uri="{FF2B5EF4-FFF2-40B4-BE49-F238E27FC236}">
                  <a16:creationId xmlns:a16="http://schemas.microsoft.com/office/drawing/2014/main" id="{77BD5A7E-54C5-4901-B9AC-331317F5317C}"/>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正方形/長方形 21">
              <a:extLst>
                <a:ext uri="{FF2B5EF4-FFF2-40B4-BE49-F238E27FC236}">
                  <a16:creationId xmlns:a16="http://schemas.microsoft.com/office/drawing/2014/main" id="{32EE789E-7511-45B1-ACC7-AAE25C2C6230}"/>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3" name="正方形/長方形 22">
              <a:extLst>
                <a:ext uri="{FF2B5EF4-FFF2-40B4-BE49-F238E27FC236}">
                  <a16:creationId xmlns:a16="http://schemas.microsoft.com/office/drawing/2014/main" id="{8B2F5521-85B2-4EE3-B3CC-4FC12CD14AC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4" name="正方形/長方形 23">
              <a:extLst>
                <a:ext uri="{FF2B5EF4-FFF2-40B4-BE49-F238E27FC236}">
                  <a16:creationId xmlns:a16="http://schemas.microsoft.com/office/drawing/2014/main" id="{C52EBA05-D578-4D8F-BEBE-0DA11636EFD3}"/>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5" name="正方形/長方形 24">
              <a:extLst>
                <a:ext uri="{FF2B5EF4-FFF2-40B4-BE49-F238E27FC236}">
                  <a16:creationId xmlns:a16="http://schemas.microsoft.com/office/drawing/2014/main" id="{3DF50339-1B19-42F1-9352-FB7E462DDC4C}"/>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a:extLst>
                <a:ext uri="{FF2B5EF4-FFF2-40B4-BE49-F238E27FC236}">
                  <a16:creationId xmlns:a16="http://schemas.microsoft.com/office/drawing/2014/main" id="{2FAABC76-77E9-42A8-A927-4D767A139C6B}"/>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正方形/長方形 26">
              <a:extLst>
                <a:ext uri="{FF2B5EF4-FFF2-40B4-BE49-F238E27FC236}">
                  <a16:creationId xmlns:a16="http://schemas.microsoft.com/office/drawing/2014/main" id="{A8163254-69F5-443D-8802-CA691034B638}"/>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8" name="正方形/長方形 27">
              <a:extLst>
                <a:ext uri="{FF2B5EF4-FFF2-40B4-BE49-F238E27FC236}">
                  <a16:creationId xmlns:a16="http://schemas.microsoft.com/office/drawing/2014/main" id="{49F6F041-063B-4BE7-B7E2-C545A5AB24CC}"/>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9" name="正方形/長方形 28">
              <a:extLst>
                <a:ext uri="{FF2B5EF4-FFF2-40B4-BE49-F238E27FC236}">
                  <a16:creationId xmlns:a16="http://schemas.microsoft.com/office/drawing/2014/main" id="{86E7E0B7-A646-4542-A642-0C1A926CEF11}"/>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0" name="正方形/長方形 29">
              <a:extLst>
                <a:ext uri="{FF2B5EF4-FFF2-40B4-BE49-F238E27FC236}">
                  <a16:creationId xmlns:a16="http://schemas.microsoft.com/office/drawing/2014/main" id="{A41BAD0D-F7DB-45DF-AEBC-6FB38BC0DE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1" name="正方形/長方形 30">
              <a:extLst>
                <a:ext uri="{FF2B5EF4-FFF2-40B4-BE49-F238E27FC236}">
                  <a16:creationId xmlns:a16="http://schemas.microsoft.com/office/drawing/2014/main" id="{07A3B856-DC5E-491D-BCDB-0B99BAE30326}"/>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2" name="正方形/長方形 31">
              <a:extLst>
                <a:ext uri="{FF2B5EF4-FFF2-40B4-BE49-F238E27FC236}">
                  <a16:creationId xmlns:a16="http://schemas.microsoft.com/office/drawing/2014/main" id="{F5CDF796-C075-4776-BC8B-85BB4D500C4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3" name="正方形/長方形 32">
              <a:extLst>
                <a:ext uri="{FF2B5EF4-FFF2-40B4-BE49-F238E27FC236}">
                  <a16:creationId xmlns:a16="http://schemas.microsoft.com/office/drawing/2014/main" id="{20D84174-EF5D-4D33-8856-4AE5428CBF2A}"/>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4" name="正方形/長方形 33">
              <a:extLst>
                <a:ext uri="{FF2B5EF4-FFF2-40B4-BE49-F238E27FC236}">
                  <a16:creationId xmlns:a16="http://schemas.microsoft.com/office/drawing/2014/main" id="{E3C7E6BF-60B6-47A0-8FB4-9AC77F79DA03}"/>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5" name="正方形/長方形 34">
              <a:extLst>
                <a:ext uri="{FF2B5EF4-FFF2-40B4-BE49-F238E27FC236}">
                  <a16:creationId xmlns:a16="http://schemas.microsoft.com/office/drawing/2014/main" id="{3C197BC2-7B97-4A31-9F03-F9B197D75064}"/>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正方形/長方形 35">
              <a:extLst>
                <a:ext uri="{FF2B5EF4-FFF2-40B4-BE49-F238E27FC236}">
                  <a16:creationId xmlns:a16="http://schemas.microsoft.com/office/drawing/2014/main" id="{654C2C92-3BAD-4C4B-B344-5007DE365D08}"/>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正方形/長方形 36">
              <a:extLst>
                <a:ext uri="{FF2B5EF4-FFF2-40B4-BE49-F238E27FC236}">
                  <a16:creationId xmlns:a16="http://schemas.microsoft.com/office/drawing/2014/main" id="{768F67F9-44F1-4DE7-B4B7-9EC7EF08149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8" name="正方形/長方形 37">
              <a:extLst>
                <a:ext uri="{FF2B5EF4-FFF2-40B4-BE49-F238E27FC236}">
                  <a16:creationId xmlns:a16="http://schemas.microsoft.com/office/drawing/2014/main" id="{10E9BC98-B110-4B17-AA41-BEBCBEEBC08C}"/>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9" name="正方形/長方形 38">
              <a:extLst>
                <a:ext uri="{FF2B5EF4-FFF2-40B4-BE49-F238E27FC236}">
                  <a16:creationId xmlns:a16="http://schemas.microsoft.com/office/drawing/2014/main" id="{203A4487-D4A0-4B9B-AEC0-5A5464C61A70}"/>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0" name="正方形/長方形 39">
              <a:extLst>
                <a:ext uri="{FF2B5EF4-FFF2-40B4-BE49-F238E27FC236}">
                  <a16:creationId xmlns:a16="http://schemas.microsoft.com/office/drawing/2014/main" id="{8C68A963-230E-4E44-BCB6-51EA77B04084}"/>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1" name="正方形/長方形 40">
              <a:extLst>
                <a:ext uri="{FF2B5EF4-FFF2-40B4-BE49-F238E27FC236}">
                  <a16:creationId xmlns:a16="http://schemas.microsoft.com/office/drawing/2014/main" id="{4A04C9C0-DEAB-420C-AFCF-F5A4EAD9E4D8}"/>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2" name="正方形/長方形 41">
              <a:extLst>
                <a:ext uri="{FF2B5EF4-FFF2-40B4-BE49-F238E27FC236}">
                  <a16:creationId xmlns:a16="http://schemas.microsoft.com/office/drawing/2014/main" id="{AD003962-3D99-4FC9-8BDB-6D22A935432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3" name="正方形/長方形 42">
              <a:extLst>
                <a:ext uri="{FF2B5EF4-FFF2-40B4-BE49-F238E27FC236}">
                  <a16:creationId xmlns:a16="http://schemas.microsoft.com/office/drawing/2014/main" id="{C2699C89-CC89-4BA2-BD63-FE79AAC564E8}"/>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4" name="正方形/長方形 43">
              <a:extLst>
                <a:ext uri="{FF2B5EF4-FFF2-40B4-BE49-F238E27FC236}">
                  <a16:creationId xmlns:a16="http://schemas.microsoft.com/office/drawing/2014/main" id="{AE092030-8F09-46D9-976F-3454C594D66E}"/>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5" name="正方形/長方形 44">
              <a:extLst>
                <a:ext uri="{FF2B5EF4-FFF2-40B4-BE49-F238E27FC236}">
                  <a16:creationId xmlns:a16="http://schemas.microsoft.com/office/drawing/2014/main" id="{975C127B-14BA-40AE-A348-DD3AE55088BE}"/>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6" name="正方形/長方形 45">
              <a:extLst>
                <a:ext uri="{FF2B5EF4-FFF2-40B4-BE49-F238E27FC236}">
                  <a16:creationId xmlns:a16="http://schemas.microsoft.com/office/drawing/2014/main" id="{BCB94FE6-7334-4900-8966-BD000FC4943B}"/>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7" name="正方形/長方形 46">
              <a:extLst>
                <a:ext uri="{FF2B5EF4-FFF2-40B4-BE49-F238E27FC236}">
                  <a16:creationId xmlns:a16="http://schemas.microsoft.com/office/drawing/2014/main" id="{20258D58-C30D-41E1-9B36-DD22FAFCCC44}"/>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8" name="正方形/長方形 47">
              <a:extLst>
                <a:ext uri="{FF2B5EF4-FFF2-40B4-BE49-F238E27FC236}">
                  <a16:creationId xmlns:a16="http://schemas.microsoft.com/office/drawing/2014/main" id="{29DA6D99-7CA2-41BC-A39C-B6BE1EF98A0F}"/>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9" name="正方形/長方形 48">
              <a:extLst>
                <a:ext uri="{FF2B5EF4-FFF2-40B4-BE49-F238E27FC236}">
                  <a16:creationId xmlns:a16="http://schemas.microsoft.com/office/drawing/2014/main" id="{3903787B-0E42-464B-8C35-AED576517E0D}"/>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正方形/長方形 49">
              <a:extLst>
                <a:ext uri="{FF2B5EF4-FFF2-40B4-BE49-F238E27FC236}">
                  <a16:creationId xmlns:a16="http://schemas.microsoft.com/office/drawing/2014/main" id="{2C54759F-D07F-491D-AFA4-BCFA40DA6A0E}"/>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1" name="正方形/長方形 50">
              <a:extLst>
                <a:ext uri="{FF2B5EF4-FFF2-40B4-BE49-F238E27FC236}">
                  <a16:creationId xmlns:a16="http://schemas.microsoft.com/office/drawing/2014/main" id="{E8341783-8DD8-434F-9C61-3E379641B6E4}"/>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2" name="正方形/長方形 51">
              <a:extLst>
                <a:ext uri="{FF2B5EF4-FFF2-40B4-BE49-F238E27FC236}">
                  <a16:creationId xmlns:a16="http://schemas.microsoft.com/office/drawing/2014/main" id="{4D573F44-F0B9-44E6-A21B-9A68E139CCB2}"/>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3" name="正方形/長方形 52">
              <a:extLst>
                <a:ext uri="{FF2B5EF4-FFF2-40B4-BE49-F238E27FC236}">
                  <a16:creationId xmlns:a16="http://schemas.microsoft.com/office/drawing/2014/main" id="{35E62F3B-2DB1-49B6-AD0E-B6B5BEC3C191}"/>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4" name="正方形/長方形 53">
              <a:extLst>
                <a:ext uri="{FF2B5EF4-FFF2-40B4-BE49-F238E27FC236}">
                  <a16:creationId xmlns:a16="http://schemas.microsoft.com/office/drawing/2014/main" id="{EFBE00B3-B2A9-4F02-B9A7-775C6B828AE7}"/>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5" name="正方形/長方形 54">
              <a:extLst>
                <a:ext uri="{FF2B5EF4-FFF2-40B4-BE49-F238E27FC236}">
                  <a16:creationId xmlns:a16="http://schemas.microsoft.com/office/drawing/2014/main" id="{1F0772D8-29EC-42EC-872D-5AF5697E180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6" name="正方形/長方形 55">
              <a:extLst>
                <a:ext uri="{FF2B5EF4-FFF2-40B4-BE49-F238E27FC236}">
                  <a16:creationId xmlns:a16="http://schemas.microsoft.com/office/drawing/2014/main" id="{49A3C504-4933-4340-B4E1-3A47CE2A5553}"/>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7" name="正方形/長方形 56">
              <a:extLst>
                <a:ext uri="{FF2B5EF4-FFF2-40B4-BE49-F238E27FC236}">
                  <a16:creationId xmlns:a16="http://schemas.microsoft.com/office/drawing/2014/main" id="{E37F5FD7-4942-4F74-A209-33E4A72C422D}"/>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8" name="正方形/長方形 57">
              <a:extLst>
                <a:ext uri="{FF2B5EF4-FFF2-40B4-BE49-F238E27FC236}">
                  <a16:creationId xmlns:a16="http://schemas.microsoft.com/office/drawing/2014/main" id="{5773D1D7-FBC8-4DE6-9FA9-7289593A3553}"/>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9" name="正方形/長方形 58">
              <a:extLst>
                <a:ext uri="{FF2B5EF4-FFF2-40B4-BE49-F238E27FC236}">
                  <a16:creationId xmlns:a16="http://schemas.microsoft.com/office/drawing/2014/main" id="{35A4E423-AC81-4B63-9997-A513A9CC1EA6}"/>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0" name="楕円 59">
              <a:extLst>
                <a:ext uri="{FF2B5EF4-FFF2-40B4-BE49-F238E27FC236}">
                  <a16:creationId xmlns:a16="http://schemas.microsoft.com/office/drawing/2014/main" id="{07B11666-1ABF-44B8-9A04-3007EB0CC2DE}"/>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
        <p:nvSpPr>
          <p:cNvPr id="61" name="矢印: 下 60">
            <a:extLst>
              <a:ext uri="{FF2B5EF4-FFF2-40B4-BE49-F238E27FC236}">
                <a16:creationId xmlns:a16="http://schemas.microsoft.com/office/drawing/2014/main" id="{2683495C-4682-4120-AFDD-DC16941A45FE}"/>
              </a:ext>
            </a:extLst>
          </p:cNvPr>
          <p:cNvSpPr/>
          <p:nvPr/>
        </p:nvSpPr>
        <p:spPr>
          <a:xfrm rot="16200000">
            <a:off x="4374189" y="3736379"/>
            <a:ext cx="393700" cy="1505803"/>
          </a:xfrm>
          <a:prstGeom prst="downArrow">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63720F12-9340-45E4-9E7E-75CAB4895F1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63" name="正方形/長方形 62">
            <a:extLst>
              <a:ext uri="{FF2B5EF4-FFF2-40B4-BE49-F238E27FC236}">
                <a16:creationId xmlns:a16="http://schemas.microsoft.com/office/drawing/2014/main" id="{F37C7A12-E2B4-4091-B7C4-303910344AE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3A43B4-525E-407A-9381-638526B7E65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17</a:t>
            </a:r>
            <a:endParaRPr kumimoji="1" lang="ja-JP" altLang="en-US" sz="2800" b="1" dirty="0">
              <a:solidFill>
                <a:schemeClr val="bg1"/>
              </a:solidFill>
            </a:endParaRPr>
          </a:p>
        </p:txBody>
      </p:sp>
      <p:sp>
        <p:nvSpPr>
          <p:cNvPr id="65" name="正方形/長方形 64">
            <a:extLst>
              <a:ext uri="{FF2B5EF4-FFF2-40B4-BE49-F238E27FC236}">
                <a16:creationId xmlns:a16="http://schemas.microsoft.com/office/drawing/2014/main" id="{A46649F8-A61A-4B42-8277-ADCAC5D82AA2}"/>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2697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1BAE85B-C427-4832-983A-F772960BF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3525703" y="3127182"/>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116265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8FF71B6-AB7E-496B-8552-8B5ECCAE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33" y="0"/>
            <a:ext cx="8553646" cy="6855612"/>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3080" y="0"/>
            <a:ext cx="29821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4334618" y="3112144"/>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446943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AF95AAB-14D7-4E00-8BC7-AB41328FC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117658"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49574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B517219-702C-4B2C-AE5F-22D256BBB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5936970" y="3120823"/>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327320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8" y="4232501"/>
                <a:ext cx="683607"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722DA60-4EF4-4C31-8540-77F7DAAE5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6" y="-1"/>
            <a:ext cx="8558648" cy="685962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6742630"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92012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E624C8E-1FE2-48A8-A1F7-020FB84BE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0" y="0"/>
            <a:ext cx="8556353" cy="6857782"/>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7530602" y="3117931"/>
              <a:ext cx="808200"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2669429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A6C340E-3456-4947-80A2-2BB5F680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22" y="-1"/>
            <a:ext cx="8561355" cy="6861791"/>
          </a:xfrm>
          <a:prstGeom prst="rect">
            <a:avLst/>
          </a:prstGeom>
        </p:spPr>
      </p:pic>
      <p:sp>
        <p:nvSpPr>
          <p:cNvPr id="8" name="正方形/長方形 7">
            <a:extLst>
              <a:ext uri="{FF2B5EF4-FFF2-40B4-BE49-F238E27FC236}">
                <a16:creationId xmlns:a16="http://schemas.microsoft.com/office/drawing/2014/main" id="{7F9A404C-7F36-4D1D-B4A3-884EA5C48D53}"/>
              </a:ext>
            </a:extLst>
          </p:cNvPr>
          <p:cNvSpPr/>
          <p:nvPr/>
        </p:nvSpPr>
        <p:spPr>
          <a:xfrm>
            <a:off x="0"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BD9136E5-0BB8-4977-83D3-1298DD01A466}"/>
              </a:ext>
            </a:extLst>
          </p:cNvPr>
          <p:cNvSpPr/>
          <p:nvPr/>
        </p:nvSpPr>
        <p:spPr>
          <a:xfrm>
            <a:off x="8845786" y="0"/>
            <a:ext cx="29550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0492D57-C1D7-4F44-B036-C67FD47ECEDF}"/>
              </a:ext>
            </a:extLst>
          </p:cNvPr>
          <p:cNvSpPr/>
          <p:nvPr/>
        </p:nvSpPr>
        <p:spPr>
          <a:xfrm>
            <a:off x="7608218" y="5319480"/>
            <a:ext cx="1528073" cy="15280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3" name="グループ化 62">
            <a:extLst>
              <a:ext uri="{FF2B5EF4-FFF2-40B4-BE49-F238E27FC236}">
                <a16:creationId xmlns:a16="http://schemas.microsoft.com/office/drawing/2014/main" id="{3C6171E3-F534-4BE8-9FD6-94696313B1C7}"/>
              </a:ext>
            </a:extLst>
          </p:cNvPr>
          <p:cNvGrpSpPr/>
          <p:nvPr/>
        </p:nvGrpSpPr>
        <p:grpSpPr>
          <a:xfrm>
            <a:off x="7615926" y="5331689"/>
            <a:ext cx="1528074" cy="1523393"/>
            <a:chOff x="3516567" y="700567"/>
            <a:chExt cx="5665531" cy="5648179"/>
          </a:xfrm>
        </p:grpSpPr>
        <p:sp>
          <p:nvSpPr>
            <p:cNvPr id="64" name="正方形/長方形 63">
              <a:extLst>
                <a:ext uri="{FF2B5EF4-FFF2-40B4-BE49-F238E27FC236}">
                  <a16:creationId xmlns:a16="http://schemas.microsoft.com/office/drawing/2014/main" id="{F8389F8F-9AA3-426E-953F-4A08B30872E1}"/>
                </a:ext>
              </a:extLst>
            </p:cNvPr>
            <p:cNvSpPr/>
            <p:nvPr/>
          </p:nvSpPr>
          <p:spPr>
            <a:xfrm>
              <a:off x="4324910"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5" name="正方形/長方形 64">
              <a:extLst>
                <a:ext uri="{FF2B5EF4-FFF2-40B4-BE49-F238E27FC236}">
                  <a16:creationId xmlns:a16="http://schemas.microsoft.com/office/drawing/2014/main" id="{51BE324A-C5E3-4E66-830D-07CEBBF43CC7}"/>
                </a:ext>
              </a:extLst>
            </p:cNvPr>
            <p:cNvSpPr/>
            <p:nvPr/>
          </p:nvSpPr>
          <p:spPr>
            <a:xfrm>
              <a:off x="5133253"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6" name="正方形/長方形 65">
              <a:extLst>
                <a:ext uri="{FF2B5EF4-FFF2-40B4-BE49-F238E27FC236}">
                  <a16:creationId xmlns:a16="http://schemas.microsoft.com/office/drawing/2014/main" id="{3C94FD83-2736-4BEF-9C53-4CC715CAB95D}"/>
                </a:ext>
              </a:extLst>
            </p:cNvPr>
            <p:cNvSpPr/>
            <p:nvPr/>
          </p:nvSpPr>
          <p:spPr>
            <a:xfrm>
              <a:off x="5941596"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正方形/長方形 66">
              <a:extLst>
                <a:ext uri="{FF2B5EF4-FFF2-40B4-BE49-F238E27FC236}">
                  <a16:creationId xmlns:a16="http://schemas.microsoft.com/office/drawing/2014/main" id="{5A5E9C69-7838-4DBD-BB11-5A292FBF2485}"/>
                </a:ext>
              </a:extLst>
            </p:cNvPr>
            <p:cNvSpPr/>
            <p:nvPr/>
          </p:nvSpPr>
          <p:spPr>
            <a:xfrm>
              <a:off x="6740805"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8" name="正方形/長方形 67">
              <a:extLst>
                <a:ext uri="{FF2B5EF4-FFF2-40B4-BE49-F238E27FC236}">
                  <a16:creationId xmlns:a16="http://schemas.microsoft.com/office/drawing/2014/main" id="{B9BD547C-171D-4721-AB75-12F844848055}"/>
                </a:ext>
              </a:extLst>
            </p:cNvPr>
            <p:cNvSpPr/>
            <p:nvPr/>
          </p:nvSpPr>
          <p:spPr>
            <a:xfrm>
              <a:off x="7549148"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9" name="正方形/長方形 68">
              <a:extLst>
                <a:ext uri="{FF2B5EF4-FFF2-40B4-BE49-F238E27FC236}">
                  <a16:creationId xmlns:a16="http://schemas.microsoft.com/office/drawing/2014/main" id="{4C28F688-557A-4F29-8048-1E5D7E33887A}"/>
                </a:ext>
              </a:extLst>
            </p:cNvPr>
            <p:cNvSpPr/>
            <p:nvPr/>
          </p:nvSpPr>
          <p:spPr>
            <a:xfrm>
              <a:off x="836105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正方形/長方形 69">
              <a:extLst>
                <a:ext uri="{FF2B5EF4-FFF2-40B4-BE49-F238E27FC236}">
                  <a16:creationId xmlns:a16="http://schemas.microsoft.com/office/drawing/2014/main" id="{A30ECAED-46E9-4565-A2EC-C3524A86864E}"/>
                </a:ext>
              </a:extLst>
            </p:cNvPr>
            <p:cNvSpPr/>
            <p:nvPr/>
          </p:nvSpPr>
          <p:spPr>
            <a:xfrm>
              <a:off x="3516567" y="70056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正方形/長方形 70">
              <a:extLst>
                <a:ext uri="{FF2B5EF4-FFF2-40B4-BE49-F238E27FC236}">
                  <a16:creationId xmlns:a16="http://schemas.microsoft.com/office/drawing/2014/main" id="{872CC196-2A70-42C5-B242-DF222D16D295}"/>
                </a:ext>
              </a:extLst>
            </p:cNvPr>
            <p:cNvSpPr/>
            <p:nvPr/>
          </p:nvSpPr>
          <p:spPr>
            <a:xfrm>
              <a:off x="4324910"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2" name="正方形/長方形 71">
              <a:extLst>
                <a:ext uri="{FF2B5EF4-FFF2-40B4-BE49-F238E27FC236}">
                  <a16:creationId xmlns:a16="http://schemas.microsoft.com/office/drawing/2014/main" id="{075D920B-3BA2-446A-91F1-5CF5F0CD30DF}"/>
                </a:ext>
              </a:extLst>
            </p:cNvPr>
            <p:cNvSpPr/>
            <p:nvPr/>
          </p:nvSpPr>
          <p:spPr>
            <a:xfrm>
              <a:off x="5133253"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3" name="正方形/長方形 72">
              <a:extLst>
                <a:ext uri="{FF2B5EF4-FFF2-40B4-BE49-F238E27FC236}">
                  <a16:creationId xmlns:a16="http://schemas.microsoft.com/office/drawing/2014/main" id="{850549FE-9113-4ABD-8DE3-36BBACA4DC29}"/>
                </a:ext>
              </a:extLst>
            </p:cNvPr>
            <p:cNvSpPr/>
            <p:nvPr/>
          </p:nvSpPr>
          <p:spPr>
            <a:xfrm>
              <a:off x="5941596"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4" name="正方形/長方形 73">
              <a:extLst>
                <a:ext uri="{FF2B5EF4-FFF2-40B4-BE49-F238E27FC236}">
                  <a16:creationId xmlns:a16="http://schemas.microsoft.com/office/drawing/2014/main" id="{1358ADAD-EA00-4424-9964-FCAC5A48EF4B}"/>
                </a:ext>
              </a:extLst>
            </p:cNvPr>
            <p:cNvSpPr/>
            <p:nvPr/>
          </p:nvSpPr>
          <p:spPr>
            <a:xfrm>
              <a:off x="6740805"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5" name="正方形/長方形 74">
              <a:extLst>
                <a:ext uri="{FF2B5EF4-FFF2-40B4-BE49-F238E27FC236}">
                  <a16:creationId xmlns:a16="http://schemas.microsoft.com/office/drawing/2014/main" id="{D31C0F1A-05D0-4AB2-9485-4ED9F6985102}"/>
                </a:ext>
              </a:extLst>
            </p:cNvPr>
            <p:cNvSpPr/>
            <p:nvPr/>
          </p:nvSpPr>
          <p:spPr>
            <a:xfrm>
              <a:off x="7549148"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6" name="正方形/長方形 75">
              <a:extLst>
                <a:ext uri="{FF2B5EF4-FFF2-40B4-BE49-F238E27FC236}">
                  <a16:creationId xmlns:a16="http://schemas.microsoft.com/office/drawing/2014/main" id="{50E15B2A-FC4B-46E9-AEFD-0B03E501E827}"/>
                </a:ext>
              </a:extLst>
            </p:cNvPr>
            <p:cNvSpPr/>
            <p:nvPr/>
          </p:nvSpPr>
          <p:spPr>
            <a:xfrm>
              <a:off x="836105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7" name="正方形/長方形 76">
              <a:extLst>
                <a:ext uri="{FF2B5EF4-FFF2-40B4-BE49-F238E27FC236}">
                  <a16:creationId xmlns:a16="http://schemas.microsoft.com/office/drawing/2014/main" id="{7F905980-9677-440E-BBE3-F0871228CCDB}"/>
                </a:ext>
              </a:extLst>
            </p:cNvPr>
            <p:cNvSpPr/>
            <p:nvPr/>
          </p:nvSpPr>
          <p:spPr>
            <a:xfrm>
              <a:off x="3516567" y="150891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8" name="正方形/長方形 77">
              <a:extLst>
                <a:ext uri="{FF2B5EF4-FFF2-40B4-BE49-F238E27FC236}">
                  <a16:creationId xmlns:a16="http://schemas.microsoft.com/office/drawing/2014/main" id="{C07E17D0-4E54-4E98-98EC-CD95B39B2610}"/>
                </a:ext>
              </a:extLst>
            </p:cNvPr>
            <p:cNvSpPr/>
            <p:nvPr/>
          </p:nvSpPr>
          <p:spPr>
            <a:xfrm>
              <a:off x="4324910"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9" name="正方形/長方形 78">
              <a:extLst>
                <a:ext uri="{FF2B5EF4-FFF2-40B4-BE49-F238E27FC236}">
                  <a16:creationId xmlns:a16="http://schemas.microsoft.com/office/drawing/2014/main" id="{D1A029A5-594E-42E1-A9EC-9DC2E9296E5C}"/>
                </a:ext>
              </a:extLst>
            </p:cNvPr>
            <p:cNvSpPr/>
            <p:nvPr/>
          </p:nvSpPr>
          <p:spPr>
            <a:xfrm>
              <a:off x="5133253"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0" name="正方形/長方形 79">
              <a:extLst>
                <a:ext uri="{FF2B5EF4-FFF2-40B4-BE49-F238E27FC236}">
                  <a16:creationId xmlns:a16="http://schemas.microsoft.com/office/drawing/2014/main" id="{2774D53A-6F96-441F-BD23-5F4F17AEE1A9}"/>
                </a:ext>
              </a:extLst>
            </p:cNvPr>
            <p:cNvSpPr/>
            <p:nvPr/>
          </p:nvSpPr>
          <p:spPr>
            <a:xfrm>
              <a:off x="5941596"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1" name="正方形/長方形 80">
              <a:extLst>
                <a:ext uri="{FF2B5EF4-FFF2-40B4-BE49-F238E27FC236}">
                  <a16:creationId xmlns:a16="http://schemas.microsoft.com/office/drawing/2014/main" id="{C7B63BC8-8A56-4643-8629-69CFC06AAEA1}"/>
                </a:ext>
              </a:extLst>
            </p:cNvPr>
            <p:cNvSpPr/>
            <p:nvPr/>
          </p:nvSpPr>
          <p:spPr>
            <a:xfrm>
              <a:off x="6740805"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2" name="正方形/長方形 81">
              <a:extLst>
                <a:ext uri="{FF2B5EF4-FFF2-40B4-BE49-F238E27FC236}">
                  <a16:creationId xmlns:a16="http://schemas.microsoft.com/office/drawing/2014/main" id="{E589F00D-D2DF-44A6-A09D-EF27A36CBCCE}"/>
                </a:ext>
              </a:extLst>
            </p:cNvPr>
            <p:cNvSpPr/>
            <p:nvPr/>
          </p:nvSpPr>
          <p:spPr>
            <a:xfrm>
              <a:off x="7549148"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3" name="正方形/長方形 82">
              <a:extLst>
                <a:ext uri="{FF2B5EF4-FFF2-40B4-BE49-F238E27FC236}">
                  <a16:creationId xmlns:a16="http://schemas.microsoft.com/office/drawing/2014/main" id="{FD88F13E-228F-43CE-8A7E-EC3D5295C2E5}"/>
                </a:ext>
              </a:extLst>
            </p:cNvPr>
            <p:cNvSpPr/>
            <p:nvPr/>
          </p:nvSpPr>
          <p:spPr>
            <a:xfrm>
              <a:off x="836105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4" name="正方形/長方形 83">
              <a:extLst>
                <a:ext uri="{FF2B5EF4-FFF2-40B4-BE49-F238E27FC236}">
                  <a16:creationId xmlns:a16="http://schemas.microsoft.com/office/drawing/2014/main" id="{333C064C-2527-4841-A7E8-A9A9657BF410}"/>
                </a:ext>
              </a:extLst>
            </p:cNvPr>
            <p:cNvSpPr/>
            <p:nvPr/>
          </p:nvSpPr>
          <p:spPr>
            <a:xfrm>
              <a:off x="3516567" y="231725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5" name="正方形/長方形 84">
              <a:extLst>
                <a:ext uri="{FF2B5EF4-FFF2-40B4-BE49-F238E27FC236}">
                  <a16:creationId xmlns:a16="http://schemas.microsoft.com/office/drawing/2014/main" id="{253B81D4-3326-48E2-8CF0-1A0E3F8A70CF}"/>
                </a:ext>
              </a:extLst>
            </p:cNvPr>
            <p:cNvSpPr/>
            <p:nvPr/>
          </p:nvSpPr>
          <p:spPr>
            <a:xfrm>
              <a:off x="4324910"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6" name="正方形/長方形 85">
              <a:extLst>
                <a:ext uri="{FF2B5EF4-FFF2-40B4-BE49-F238E27FC236}">
                  <a16:creationId xmlns:a16="http://schemas.microsoft.com/office/drawing/2014/main" id="{A15428F6-C3E9-4BD9-BE89-46565866198B}"/>
                </a:ext>
              </a:extLst>
            </p:cNvPr>
            <p:cNvSpPr/>
            <p:nvPr/>
          </p:nvSpPr>
          <p:spPr>
            <a:xfrm>
              <a:off x="5133253"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7" name="正方形/長方形 86">
              <a:extLst>
                <a:ext uri="{FF2B5EF4-FFF2-40B4-BE49-F238E27FC236}">
                  <a16:creationId xmlns:a16="http://schemas.microsoft.com/office/drawing/2014/main" id="{56952DA7-FDB7-49DB-8A31-F00CE9CA997E}"/>
                </a:ext>
              </a:extLst>
            </p:cNvPr>
            <p:cNvSpPr/>
            <p:nvPr/>
          </p:nvSpPr>
          <p:spPr>
            <a:xfrm>
              <a:off x="6740805"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8" name="正方形/長方形 87">
              <a:extLst>
                <a:ext uri="{FF2B5EF4-FFF2-40B4-BE49-F238E27FC236}">
                  <a16:creationId xmlns:a16="http://schemas.microsoft.com/office/drawing/2014/main" id="{9AF2E287-274B-4B20-9055-C817A7F72082}"/>
                </a:ext>
              </a:extLst>
            </p:cNvPr>
            <p:cNvSpPr/>
            <p:nvPr/>
          </p:nvSpPr>
          <p:spPr>
            <a:xfrm>
              <a:off x="7549148"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9" name="正方形/長方形 88">
              <a:extLst>
                <a:ext uri="{FF2B5EF4-FFF2-40B4-BE49-F238E27FC236}">
                  <a16:creationId xmlns:a16="http://schemas.microsoft.com/office/drawing/2014/main" id="{D570A9CF-CB81-4504-A163-CBB19FA2C319}"/>
                </a:ext>
              </a:extLst>
            </p:cNvPr>
            <p:cNvSpPr/>
            <p:nvPr/>
          </p:nvSpPr>
          <p:spPr>
            <a:xfrm>
              <a:off x="836105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正方形/長方形 89">
              <a:extLst>
                <a:ext uri="{FF2B5EF4-FFF2-40B4-BE49-F238E27FC236}">
                  <a16:creationId xmlns:a16="http://schemas.microsoft.com/office/drawing/2014/main" id="{BDA0073E-2F5F-4031-AB79-8D87E762F12E}"/>
                </a:ext>
              </a:extLst>
            </p:cNvPr>
            <p:cNvSpPr/>
            <p:nvPr/>
          </p:nvSpPr>
          <p:spPr>
            <a:xfrm>
              <a:off x="3516567" y="3120485"/>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1" name="正方形/長方形 90">
              <a:extLst>
                <a:ext uri="{FF2B5EF4-FFF2-40B4-BE49-F238E27FC236}">
                  <a16:creationId xmlns:a16="http://schemas.microsoft.com/office/drawing/2014/main" id="{7CC10297-38EC-46E0-B4CF-1C28E1197516}"/>
                </a:ext>
              </a:extLst>
            </p:cNvPr>
            <p:cNvSpPr/>
            <p:nvPr/>
          </p:nvSpPr>
          <p:spPr>
            <a:xfrm>
              <a:off x="4324910"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2" name="正方形/長方形 91">
              <a:extLst>
                <a:ext uri="{FF2B5EF4-FFF2-40B4-BE49-F238E27FC236}">
                  <a16:creationId xmlns:a16="http://schemas.microsoft.com/office/drawing/2014/main" id="{BFE55068-7165-43A8-A810-0C6D55804E86}"/>
                </a:ext>
              </a:extLst>
            </p:cNvPr>
            <p:cNvSpPr/>
            <p:nvPr/>
          </p:nvSpPr>
          <p:spPr>
            <a:xfrm>
              <a:off x="5133253"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3" name="正方形/長方形 92">
              <a:extLst>
                <a:ext uri="{FF2B5EF4-FFF2-40B4-BE49-F238E27FC236}">
                  <a16:creationId xmlns:a16="http://schemas.microsoft.com/office/drawing/2014/main" id="{D4916636-9B8C-4611-A703-3BA9AF845AB7}"/>
                </a:ext>
              </a:extLst>
            </p:cNvPr>
            <p:cNvSpPr/>
            <p:nvPr/>
          </p:nvSpPr>
          <p:spPr>
            <a:xfrm>
              <a:off x="5941596"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4" name="正方形/長方形 93">
              <a:extLst>
                <a:ext uri="{FF2B5EF4-FFF2-40B4-BE49-F238E27FC236}">
                  <a16:creationId xmlns:a16="http://schemas.microsoft.com/office/drawing/2014/main" id="{494C3AE1-F33E-45A4-B84A-370A257E4180}"/>
                </a:ext>
              </a:extLst>
            </p:cNvPr>
            <p:cNvSpPr/>
            <p:nvPr/>
          </p:nvSpPr>
          <p:spPr>
            <a:xfrm>
              <a:off x="6740805"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5" name="正方形/長方形 94">
              <a:extLst>
                <a:ext uri="{FF2B5EF4-FFF2-40B4-BE49-F238E27FC236}">
                  <a16:creationId xmlns:a16="http://schemas.microsoft.com/office/drawing/2014/main" id="{6579666F-2496-4834-BDA0-6273501CF232}"/>
                </a:ext>
              </a:extLst>
            </p:cNvPr>
            <p:cNvSpPr/>
            <p:nvPr/>
          </p:nvSpPr>
          <p:spPr>
            <a:xfrm>
              <a:off x="7549148"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6" name="正方形/長方形 95">
              <a:extLst>
                <a:ext uri="{FF2B5EF4-FFF2-40B4-BE49-F238E27FC236}">
                  <a16:creationId xmlns:a16="http://schemas.microsoft.com/office/drawing/2014/main" id="{3F5C42E9-78B9-460D-89AE-509BA29C5072}"/>
                </a:ext>
              </a:extLst>
            </p:cNvPr>
            <p:cNvSpPr/>
            <p:nvPr/>
          </p:nvSpPr>
          <p:spPr>
            <a:xfrm>
              <a:off x="836105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7" name="正方形/長方形 96">
              <a:extLst>
                <a:ext uri="{FF2B5EF4-FFF2-40B4-BE49-F238E27FC236}">
                  <a16:creationId xmlns:a16="http://schemas.microsoft.com/office/drawing/2014/main" id="{71157896-1ECE-4C67-8AE7-50D2436C396C}"/>
                </a:ext>
              </a:extLst>
            </p:cNvPr>
            <p:cNvSpPr/>
            <p:nvPr/>
          </p:nvSpPr>
          <p:spPr>
            <a:xfrm>
              <a:off x="3516567" y="3923717"/>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8" name="正方形/長方形 97">
              <a:extLst>
                <a:ext uri="{FF2B5EF4-FFF2-40B4-BE49-F238E27FC236}">
                  <a16:creationId xmlns:a16="http://schemas.microsoft.com/office/drawing/2014/main" id="{87215CDB-4B1B-43CE-BC20-5960BCDAF0BD}"/>
                </a:ext>
              </a:extLst>
            </p:cNvPr>
            <p:cNvSpPr/>
            <p:nvPr/>
          </p:nvSpPr>
          <p:spPr>
            <a:xfrm>
              <a:off x="4324910"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9" name="正方形/長方形 98">
              <a:extLst>
                <a:ext uri="{FF2B5EF4-FFF2-40B4-BE49-F238E27FC236}">
                  <a16:creationId xmlns:a16="http://schemas.microsoft.com/office/drawing/2014/main" id="{EAE03145-5BE4-43C2-ACFB-F9C35673BF5E}"/>
                </a:ext>
              </a:extLst>
            </p:cNvPr>
            <p:cNvSpPr/>
            <p:nvPr/>
          </p:nvSpPr>
          <p:spPr>
            <a:xfrm>
              <a:off x="5133253"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0" name="正方形/長方形 99">
              <a:extLst>
                <a:ext uri="{FF2B5EF4-FFF2-40B4-BE49-F238E27FC236}">
                  <a16:creationId xmlns:a16="http://schemas.microsoft.com/office/drawing/2014/main" id="{E2C77397-0465-40D2-96F5-5EBF5BCA5040}"/>
                </a:ext>
              </a:extLst>
            </p:cNvPr>
            <p:cNvSpPr/>
            <p:nvPr/>
          </p:nvSpPr>
          <p:spPr>
            <a:xfrm>
              <a:off x="5941596"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1" name="正方形/長方形 100">
              <a:extLst>
                <a:ext uri="{FF2B5EF4-FFF2-40B4-BE49-F238E27FC236}">
                  <a16:creationId xmlns:a16="http://schemas.microsoft.com/office/drawing/2014/main" id="{EE66EF57-6AA0-48E4-92C8-BF70A7A83A7E}"/>
                </a:ext>
              </a:extLst>
            </p:cNvPr>
            <p:cNvSpPr/>
            <p:nvPr/>
          </p:nvSpPr>
          <p:spPr>
            <a:xfrm>
              <a:off x="6740805"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2" name="正方形/長方形 101">
              <a:extLst>
                <a:ext uri="{FF2B5EF4-FFF2-40B4-BE49-F238E27FC236}">
                  <a16:creationId xmlns:a16="http://schemas.microsoft.com/office/drawing/2014/main" id="{4BEA1689-989F-4E8B-9AE0-2DB1F81617D6}"/>
                </a:ext>
              </a:extLst>
            </p:cNvPr>
            <p:cNvSpPr/>
            <p:nvPr/>
          </p:nvSpPr>
          <p:spPr>
            <a:xfrm>
              <a:off x="7549148"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3" name="正方形/長方形 102">
              <a:extLst>
                <a:ext uri="{FF2B5EF4-FFF2-40B4-BE49-F238E27FC236}">
                  <a16:creationId xmlns:a16="http://schemas.microsoft.com/office/drawing/2014/main" id="{8214C32B-E8D3-4937-87E3-7DCFDDFDF207}"/>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4" name="正方形/長方形 103">
              <a:extLst>
                <a:ext uri="{FF2B5EF4-FFF2-40B4-BE49-F238E27FC236}">
                  <a16:creationId xmlns:a16="http://schemas.microsoft.com/office/drawing/2014/main" id="{F54C19F7-2D78-426E-88D3-A2FF76305AC8}"/>
                </a:ext>
              </a:extLst>
            </p:cNvPr>
            <p:cNvSpPr/>
            <p:nvPr/>
          </p:nvSpPr>
          <p:spPr>
            <a:xfrm>
              <a:off x="351656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5" name="正方形/長方形 104">
              <a:extLst>
                <a:ext uri="{FF2B5EF4-FFF2-40B4-BE49-F238E27FC236}">
                  <a16:creationId xmlns:a16="http://schemas.microsoft.com/office/drawing/2014/main" id="{1D184ED5-AB49-4ED9-A5C4-1BB80B770AC3}"/>
                </a:ext>
              </a:extLst>
            </p:cNvPr>
            <p:cNvSpPr/>
            <p:nvPr/>
          </p:nvSpPr>
          <p:spPr>
            <a:xfrm>
              <a:off x="8361057" y="4732060"/>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6" name="正方形/長方形 105">
              <a:extLst>
                <a:ext uri="{FF2B5EF4-FFF2-40B4-BE49-F238E27FC236}">
                  <a16:creationId xmlns:a16="http://schemas.microsoft.com/office/drawing/2014/main" id="{2C164A62-7B83-4C18-840F-6C96D07550B0}"/>
                </a:ext>
              </a:extLst>
            </p:cNvPr>
            <p:cNvSpPr/>
            <p:nvPr/>
          </p:nvSpPr>
          <p:spPr>
            <a:xfrm>
              <a:off x="4324910"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7" name="正方形/長方形 106">
              <a:extLst>
                <a:ext uri="{FF2B5EF4-FFF2-40B4-BE49-F238E27FC236}">
                  <a16:creationId xmlns:a16="http://schemas.microsoft.com/office/drawing/2014/main" id="{3F07C055-BD19-4DC5-9E51-D3B5CFDD5C12}"/>
                </a:ext>
              </a:extLst>
            </p:cNvPr>
            <p:cNvSpPr/>
            <p:nvPr/>
          </p:nvSpPr>
          <p:spPr>
            <a:xfrm>
              <a:off x="5133253"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8" name="正方形/長方形 107">
              <a:extLst>
                <a:ext uri="{FF2B5EF4-FFF2-40B4-BE49-F238E27FC236}">
                  <a16:creationId xmlns:a16="http://schemas.microsoft.com/office/drawing/2014/main" id="{743B8BD9-87DC-4CFA-BA43-B8BE4F441144}"/>
                </a:ext>
              </a:extLst>
            </p:cNvPr>
            <p:cNvSpPr/>
            <p:nvPr/>
          </p:nvSpPr>
          <p:spPr>
            <a:xfrm>
              <a:off x="5941596"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9" name="正方形/長方形 108">
              <a:extLst>
                <a:ext uri="{FF2B5EF4-FFF2-40B4-BE49-F238E27FC236}">
                  <a16:creationId xmlns:a16="http://schemas.microsoft.com/office/drawing/2014/main" id="{D98EBC40-F38A-47C8-9203-BD03F50AAEA6}"/>
                </a:ext>
              </a:extLst>
            </p:cNvPr>
            <p:cNvSpPr/>
            <p:nvPr/>
          </p:nvSpPr>
          <p:spPr>
            <a:xfrm>
              <a:off x="6740805"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0" name="正方形/長方形 109">
              <a:extLst>
                <a:ext uri="{FF2B5EF4-FFF2-40B4-BE49-F238E27FC236}">
                  <a16:creationId xmlns:a16="http://schemas.microsoft.com/office/drawing/2014/main" id="{D07C7B70-D472-40D1-B60B-017EE23FAA4E}"/>
                </a:ext>
              </a:extLst>
            </p:cNvPr>
            <p:cNvSpPr/>
            <p:nvPr/>
          </p:nvSpPr>
          <p:spPr>
            <a:xfrm>
              <a:off x="7549148"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1" name="正方形/長方形 110">
              <a:extLst>
                <a:ext uri="{FF2B5EF4-FFF2-40B4-BE49-F238E27FC236}">
                  <a16:creationId xmlns:a16="http://schemas.microsoft.com/office/drawing/2014/main" id="{3A221EDD-1FAC-4834-AA26-B2C0E02DE704}"/>
                </a:ext>
              </a:extLst>
            </p:cNvPr>
            <p:cNvSpPr/>
            <p:nvPr/>
          </p:nvSpPr>
          <p:spPr>
            <a:xfrm>
              <a:off x="836105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2" name="正方形/長方形 111">
              <a:extLst>
                <a:ext uri="{FF2B5EF4-FFF2-40B4-BE49-F238E27FC236}">
                  <a16:creationId xmlns:a16="http://schemas.microsoft.com/office/drawing/2014/main" id="{5C31821D-C52D-4C22-BF7A-B68299788F33}"/>
                </a:ext>
              </a:extLst>
            </p:cNvPr>
            <p:cNvSpPr/>
            <p:nvPr/>
          </p:nvSpPr>
          <p:spPr>
            <a:xfrm>
              <a:off x="3516567" y="5540403"/>
              <a:ext cx="808343" cy="808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3" name="楕円 112">
              <a:extLst>
                <a:ext uri="{FF2B5EF4-FFF2-40B4-BE49-F238E27FC236}">
                  <a16:creationId xmlns:a16="http://schemas.microsoft.com/office/drawing/2014/main" id="{0A9E99CC-0802-4E48-B908-F2A3142D2DD3}"/>
                </a:ext>
              </a:extLst>
            </p:cNvPr>
            <p:cNvSpPr/>
            <p:nvPr/>
          </p:nvSpPr>
          <p:spPr>
            <a:xfrm>
              <a:off x="3516570" y="700568"/>
              <a:ext cx="5665528" cy="564817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14" name="正方形/長方形 113">
              <a:extLst>
                <a:ext uri="{FF2B5EF4-FFF2-40B4-BE49-F238E27FC236}">
                  <a16:creationId xmlns:a16="http://schemas.microsoft.com/office/drawing/2014/main" id="{5C5B6E3B-F22A-4DF2-BFA2-4BC47CB98B3C}"/>
                </a:ext>
              </a:extLst>
            </p:cNvPr>
            <p:cNvSpPr/>
            <p:nvPr/>
          </p:nvSpPr>
          <p:spPr>
            <a:xfrm>
              <a:off x="8366464" y="3117931"/>
              <a:ext cx="808341" cy="808341"/>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Tree>
    <p:extLst>
      <p:ext uri="{BB962C8B-B14F-4D97-AF65-F5344CB8AC3E}">
        <p14:creationId xmlns:p14="http://schemas.microsoft.com/office/powerpoint/2010/main" val="1889565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四角形: 角を丸くする 33">
            <a:extLst>
              <a:ext uri="{FF2B5EF4-FFF2-40B4-BE49-F238E27FC236}">
                <a16:creationId xmlns:a16="http://schemas.microsoft.com/office/drawing/2014/main" id="{C01CE4BA-A7D6-4000-B882-23E3F2E4CC31}"/>
              </a:ext>
            </a:extLst>
          </p:cNvPr>
          <p:cNvSpPr/>
          <p:nvPr/>
        </p:nvSpPr>
        <p:spPr>
          <a:xfrm>
            <a:off x="164465" y="2451940"/>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ADE77811-EA7A-454D-8842-94F85B528548}"/>
              </a:ext>
            </a:extLst>
          </p:cNvPr>
          <p:cNvCxnSpPr>
            <a:cxnSpLocks/>
            <a:endCxn id="54" idx="2"/>
          </p:cNvCxnSpPr>
          <p:nvPr/>
        </p:nvCxnSpPr>
        <p:spPr>
          <a:xfrm flipH="1">
            <a:off x="2271572" y="2286477"/>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コンテンツ プレースホルダー 2">
            <a:extLst>
              <a:ext uri="{FF2B5EF4-FFF2-40B4-BE49-F238E27FC236}">
                <a16:creationId xmlns:a16="http://schemas.microsoft.com/office/drawing/2014/main" id="{8A0A3AC6-0167-46F1-B7B8-C697BEEBE84F}"/>
              </a:ext>
            </a:extLst>
          </p:cNvPr>
          <p:cNvSpPr txBox="1">
            <a:spLocks/>
          </p:cNvSpPr>
          <p:nvPr/>
        </p:nvSpPr>
        <p:spPr>
          <a:xfrm>
            <a:off x="381090" y="1102604"/>
            <a:ext cx="7366001"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2. SIFT and feature matching</a:t>
            </a:r>
          </a:p>
        </p:txBody>
      </p:sp>
      <p:sp>
        <p:nvSpPr>
          <p:cNvPr id="47" name="正方形/長方形 46">
            <a:extLst>
              <a:ext uri="{FF2B5EF4-FFF2-40B4-BE49-F238E27FC236}">
                <a16:creationId xmlns:a16="http://schemas.microsoft.com/office/drawing/2014/main"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18</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A3F18B6E-4E17-4FB3-B07C-2EC7F4A8F337}"/>
              </a:ext>
            </a:extLst>
          </p:cNvPr>
          <p:cNvSpPr/>
          <p:nvPr/>
        </p:nvSpPr>
        <p:spPr>
          <a:xfrm>
            <a:off x="221815" y="1509016"/>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C552ECB5-F2FC-4E78-AB43-5C2ED293C1A8}"/>
              </a:ext>
            </a:extLst>
          </p:cNvPr>
          <p:cNvCxnSpPr>
            <a:cxnSpLocks/>
            <a:stCxn id="30" idx="3"/>
            <a:endCxn id="31" idx="1"/>
          </p:cNvCxnSpPr>
          <p:nvPr/>
        </p:nvCxnSpPr>
        <p:spPr>
          <a:xfrm>
            <a:off x="1591327" y="1841977"/>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4F4A961F-B2C0-4C8F-B7D1-6161C69E9378}"/>
              </a:ext>
            </a:extLst>
          </p:cNvPr>
          <p:cNvSpPr/>
          <p:nvPr/>
        </p:nvSpPr>
        <p:spPr>
          <a:xfrm>
            <a:off x="346907" y="1667169"/>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31" name="正方形/長方形 30">
            <a:extLst>
              <a:ext uri="{FF2B5EF4-FFF2-40B4-BE49-F238E27FC236}">
                <a16:creationId xmlns:a16="http://schemas.microsoft.com/office/drawing/2014/main" id="{E481CB17-7E07-4C74-A98C-50FE24ADF8B9}"/>
              </a:ext>
            </a:extLst>
          </p:cNvPr>
          <p:cNvSpPr/>
          <p:nvPr/>
        </p:nvSpPr>
        <p:spPr>
          <a:xfrm>
            <a:off x="7271618" y="1667169"/>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32" name="楕円 31">
            <a:extLst>
              <a:ext uri="{FF2B5EF4-FFF2-40B4-BE49-F238E27FC236}">
                <a16:creationId xmlns:a16="http://schemas.microsoft.com/office/drawing/2014/main" id="{45ED1700-03BA-4A20-BF15-991727F920CE}"/>
              </a:ext>
            </a:extLst>
          </p:cNvPr>
          <p:cNvSpPr/>
          <p:nvPr/>
        </p:nvSpPr>
        <p:spPr>
          <a:xfrm>
            <a:off x="1883612" y="1581626"/>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33" name="楕円 32">
            <a:extLst>
              <a:ext uri="{FF2B5EF4-FFF2-40B4-BE49-F238E27FC236}">
                <a16:creationId xmlns:a16="http://schemas.microsoft.com/office/drawing/2014/main" id="{B576FDBC-90DC-49B2-B438-98F97E24F5D1}"/>
              </a:ext>
            </a:extLst>
          </p:cNvPr>
          <p:cNvSpPr/>
          <p:nvPr/>
        </p:nvSpPr>
        <p:spPr>
          <a:xfrm>
            <a:off x="5249206"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35" name="楕円 34">
            <a:extLst>
              <a:ext uri="{FF2B5EF4-FFF2-40B4-BE49-F238E27FC236}">
                <a16:creationId xmlns:a16="http://schemas.microsoft.com/office/drawing/2014/main" id="{C6114601-7468-41D1-832F-047866454A3C}"/>
              </a:ext>
            </a:extLst>
          </p:cNvPr>
          <p:cNvSpPr/>
          <p:nvPr/>
        </p:nvSpPr>
        <p:spPr>
          <a:xfrm>
            <a:off x="3410670" y="1581626"/>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cxnSp>
        <p:nvCxnSpPr>
          <p:cNvPr id="46" name="直線コネクタ 45">
            <a:extLst>
              <a:ext uri="{FF2B5EF4-FFF2-40B4-BE49-F238E27FC236}">
                <a16:creationId xmlns:a16="http://schemas.microsoft.com/office/drawing/2014/main" id="{540DF130-DCB8-4C9D-A55E-B2E9BC2799BD}"/>
              </a:ext>
            </a:extLst>
          </p:cNvPr>
          <p:cNvCxnSpPr>
            <a:cxnSpLocks/>
          </p:cNvCxnSpPr>
          <p:nvPr/>
        </p:nvCxnSpPr>
        <p:spPr>
          <a:xfrm>
            <a:off x="2283611" y="2286477"/>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EA93483-05EE-488A-ADC7-24198AB9577B}"/>
              </a:ext>
            </a:extLst>
          </p:cNvPr>
          <p:cNvCxnSpPr>
            <a:cxnSpLocks/>
            <a:endCxn id="31" idx="2"/>
          </p:cNvCxnSpPr>
          <p:nvPr/>
        </p:nvCxnSpPr>
        <p:spPr>
          <a:xfrm flipV="1">
            <a:off x="8032793" y="2016784"/>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303CD71-9BF1-4F25-BBD6-669BEE8375F9}"/>
              </a:ext>
            </a:extLst>
          </p:cNvPr>
          <p:cNvCxnSpPr>
            <a:cxnSpLocks/>
            <a:stCxn id="54" idx="2"/>
            <a:endCxn id="56" idx="0"/>
          </p:cNvCxnSpPr>
          <p:nvPr/>
        </p:nvCxnSpPr>
        <p:spPr>
          <a:xfrm>
            <a:off x="2271572" y="5016826"/>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9D4565A1-469D-417C-A949-BE40C92B2A5F}"/>
              </a:ext>
            </a:extLst>
          </p:cNvPr>
          <p:cNvSpPr/>
          <p:nvPr/>
        </p:nvSpPr>
        <p:spPr>
          <a:xfrm>
            <a:off x="269441" y="3163709"/>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45" name="楕円 44">
            <a:extLst>
              <a:ext uri="{FF2B5EF4-FFF2-40B4-BE49-F238E27FC236}">
                <a16:creationId xmlns:a16="http://schemas.microsoft.com/office/drawing/2014/main" id="{DC11BEAB-7C69-42B1-93FD-C3BDCB1517E7}"/>
              </a:ext>
            </a:extLst>
          </p:cNvPr>
          <p:cNvSpPr/>
          <p:nvPr/>
        </p:nvSpPr>
        <p:spPr>
          <a:xfrm>
            <a:off x="1423728" y="2520737"/>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49" name="楕円 48">
            <a:extLst>
              <a:ext uri="{FF2B5EF4-FFF2-40B4-BE49-F238E27FC236}">
                <a16:creationId xmlns:a16="http://schemas.microsoft.com/office/drawing/2014/main" id="{160C4114-D8E0-4692-928D-768D4AD30058}"/>
              </a:ext>
            </a:extLst>
          </p:cNvPr>
          <p:cNvSpPr/>
          <p:nvPr/>
        </p:nvSpPr>
        <p:spPr>
          <a:xfrm>
            <a:off x="281480" y="3645178"/>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0" name="正方形/長方形 49">
            <a:extLst>
              <a:ext uri="{FF2B5EF4-FFF2-40B4-BE49-F238E27FC236}">
                <a16:creationId xmlns:a16="http://schemas.microsoft.com/office/drawing/2014/main" id="{A1D74CC9-C967-4F91-ADB2-2C246F67810F}"/>
              </a:ext>
            </a:extLst>
          </p:cNvPr>
          <p:cNvSpPr/>
          <p:nvPr/>
        </p:nvSpPr>
        <p:spPr>
          <a:xfrm>
            <a:off x="269441" y="4284034"/>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1" name="楕円 50">
            <a:extLst>
              <a:ext uri="{FF2B5EF4-FFF2-40B4-BE49-F238E27FC236}">
                <a16:creationId xmlns:a16="http://schemas.microsoft.com/office/drawing/2014/main" id="{92B44CDD-271D-404B-A663-13108477DAA0}"/>
              </a:ext>
            </a:extLst>
          </p:cNvPr>
          <p:cNvSpPr/>
          <p:nvPr/>
        </p:nvSpPr>
        <p:spPr>
          <a:xfrm>
            <a:off x="1435768" y="5146223"/>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54" name="正方形/長方形 53">
            <a:extLst>
              <a:ext uri="{FF2B5EF4-FFF2-40B4-BE49-F238E27FC236}">
                <a16:creationId xmlns:a16="http://schemas.microsoft.com/office/drawing/2014/main" id="{56B641B2-7310-4715-AC01-C7FA88C88F68}"/>
              </a:ext>
            </a:extLst>
          </p:cNvPr>
          <p:cNvSpPr/>
          <p:nvPr/>
        </p:nvSpPr>
        <p:spPr>
          <a:xfrm>
            <a:off x="1078689" y="4667211"/>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56" name="正方形/長方形 55">
            <a:extLst>
              <a:ext uri="{FF2B5EF4-FFF2-40B4-BE49-F238E27FC236}">
                <a16:creationId xmlns:a16="http://schemas.microsoft.com/office/drawing/2014/main" id="{BC5EB691-9B33-48DD-8F6E-6D6D7F445AB8}"/>
              </a:ext>
            </a:extLst>
          </p:cNvPr>
          <p:cNvSpPr/>
          <p:nvPr/>
        </p:nvSpPr>
        <p:spPr>
          <a:xfrm>
            <a:off x="1339059" y="5876147"/>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pic>
        <p:nvPicPr>
          <p:cNvPr id="8" name="図 7">
            <a:extLst>
              <a:ext uri="{FF2B5EF4-FFF2-40B4-BE49-F238E27FC236}">
                <a16:creationId xmlns:a16="http://schemas.microsoft.com/office/drawing/2014/main" id="{404C2D38-D366-4801-A68D-432A8CDA4A2C}"/>
              </a:ext>
            </a:extLst>
          </p:cNvPr>
          <p:cNvPicPr>
            <a:picLocks noChangeAspect="1"/>
          </p:cNvPicPr>
          <p:nvPr/>
        </p:nvPicPr>
        <p:blipFill>
          <a:blip r:embed="rId3"/>
          <a:stretch>
            <a:fillRect/>
          </a:stretch>
        </p:blipFill>
        <p:spPr>
          <a:xfrm>
            <a:off x="5324738" y="2636092"/>
            <a:ext cx="2889883" cy="2908020"/>
          </a:xfrm>
          <a:prstGeom prst="rect">
            <a:avLst/>
          </a:prstGeom>
        </p:spPr>
      </p:pic>
      <p:sp>
        <p:nvSpPr>
          <p:cNvPr id="61" name="コンテンツ プレースホルダー 2">
            <a:extLst>
              <a:ext uri="{FF2B5EF4-FFF2-40B4-BE49-F238E27FC236}">
                <a16:creationId xmlns:a16="http://schemas.microsoft.com/office/drawing/2014/main" id="{5D02DFBB-2B48-477A-A077-FF464E5E9931}"/>
              </a:ext>
            </a:extLst>
          </p:cNvPr>
          <p:cNvSpPr txBox="1">
            <a:spLocks/>
          </p:cNvSpPr>
          <p:nvPr/>
        </p:nvSpPr>
        <p:spPr>
          <a:xfrm>
            <a:off x="4387397" y="5826273"/>
            <a:ext cx="4756603" cy="8931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tx2"/>
                </a:solidFill>
              </a:rPr>
              <a:t>As a trial, use images from</a:t>
            </a:r>
          </a:p>
          <a:p>
            <a:pPr marL="0" indent="0" algn="ctr">
              <a:buFont typeface="Arial" panose="020B0604020202020204" pitchFamily="34" charset="0"/>
              <a:buNone/>
            </a:pPr>
            <a:r>
              <a:rPr lang="en-US" altLang="ja-JP" sz="2000" b="1" dirty="0">
                <a:solidFill>
                  <a:schemeClr val="tx2"/>
                </a:solidFill>
              </a:rPr>
              <a:t>(-3, 0) aspect and (3, 0) aspect images</a:t>
            </a:r>
          </a:p>
        </p:txBody>
      </p:sp>
    </p:spTree>
    <p:extLst>
      <p:ext uri="{BB962C8B-B14F-4D97-AF65-F5344CB8AC3E}">
        <p14:creationId xmlns:p14="http://schemas.microsoft.com/office/powerpoint/2010/main" val="1805248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コンテンツ プレースホルダー 2">
            <a:extLst>
              <a:ext uri="{FF2B5EF4-FFF2-40B4-BE49-F238E27FC236}">
                <a16:creationId xmlns:a16="http://schemas.microsoft.com/office/drawing/2014/main" id="{8A0A3AC6-0167-46F1-B7B8-C697BEEBE84F}"/>
              </a:ext>
            </a:extLst>
          </p:cNvPr>
          <p:cNvSpPr txBox="1">
            <a:spLocks/>
          </p:cNvSpPr>
          <p:nvPr/>
        </p:nvSpPr>
        <p:spPr>
          <a:xfrm>
            <a:off x="381090" y="1102604"/>
            <a:ext cx="374846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sz="2000" b="1" dirty="0">
                <a:solidFill>
                  <a:schemeClr val="tx2"/>
                </a:solidFill>
              </a:rPr>
              <a:t>2. SIFT and feature matching</a:t>
            </a:r>
          </a:p>
        </p:txBody>
      </p:sp>
      <p:sp>
        <p:nvSpPr>
          <p:cNvPr id="47" name="正方形/長方形 46">
            <a:extLst>
              <a:ext uri="{FF2B5EF4-FFF2-40B4-BE49-F238E27FC236}">
                <a16:creationId xmlns:a16="http://schemas.microsoft.com/office/drawing/2014/main" id="{518EE335-8FEB-450A-B2C9-40F0884F5297}"/>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ja-JP" altLang="en-US" sz="2400" b="1" dirty="0"/>
              <a:t>②</a:t>
            </a:r>
            <a:r>
              <a:rPr lang="en-US" altLang="ja-JP" sz="2400" b="1" dirty="0"/>
              <a:t>3D measurement using images from different aspects</a:t>
            </a:r>
            <a:endParaRPr kumimoji="1" lang="ja-JP" altLang="en-US" sz="2400" b="1" dirty="0"/>
          </a:p>
        </p:txBody>
      </p:sp>
      <p:sp>
        <p:nvSpPr>
          <p:cNvPr id="52" name="正方形/長方形 51">
            <a:extLst>
              <a:ext uri="{FF2B5EF4-FFF2-40B4-BE49-F238E27FC236}">
                <a16:creationId xmlns:a16="http://schemas.microsoft.com/office/drawing/2014/main" id="{970E77D1-CCAB-4F95-A47B-3071D4059E6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3B3CF3A-B005-4374-A615-FFD658F5F8E3}"/>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19</a:t>
            </a:r>
            <a:endParaRPr kumimoji="1" lang="ja-JP" altLang="en-US" sz="2800" b="1" dirty="0">
              <a:solidFill>
                <a:schemeClr val="bg1"/>
              </a:solidFill>
            </a:endParaRPr>
          </a:p>
        </p:txBody>
      </p:sp>
      <p:sp>
        <p:nvSpPr>
          <p:cNvPr id="55" name="正方形/長方形 54">
            <a:extLst>
              <a:ext uri="{FF2B5EF4-FFF2-40B4-BE49-F238E27FC236}">
                <a16:creationId xmlns:a16="http://schemas.microsoft.com/office/drawing/2014/main" id="{B1C89241-498F-463F-899F-93CF63E6A07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580CE104-A81D-4247-9A7F-F9A2F9B67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73" y="1427893"/>
            <a:ext cx="3748466" cy="2785204"/>
          </a:xfrm>
          <a:prstGeom prst="rect">
            <a:avLst/>
          </a:prstGeom>
        </p:spPr>
      </p:pic>
      <p:pic>
        <p:nvPicPr>
          <p:cNvPr id="7" name="図 6">
            <a:extLst>
              <a:ext uri="{FF2B5EF4-FFF2-40B4-BE49-F238E27FC236}">
                <a16:creationId xmlns:a16="http://schemas.microsoft.com/office/drawing/2014/main" id="{5CFAC89F-DF21-4AB4-B594-74964BEB8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39" y="4070094"/>
            <a:ext cx="3748466" cy="2785204"/>
          </a:xfrm>
          <a:prstGeom prst="rect">
            <a:avLst/>
          </a:prstGeom>
        </p:spPr>
      </p:pic>
      <p:pic>
        <p:nvPicPr>
          <p:cNvPr id="10" name="図 9">
            <a:extLst>
              <a:ext uri="{FF2B5EF4-FFF2-40B4-BE49-F238E27FC236}">
                <a16:creationId xmlns:a16="http://schemas.microsoft.com/office/drawing/2014/main" id="{E15EC79D-A1B9-40AD-ABBC-A62D701DD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122" y="1427893"/>
            <a:ext cx="3748466" cy="2785204"/>
          </a:xfrm>
          <a:prstGeom prst="rect">
            <a:avLst/>
          </a:prstGeom>
        </p:spPr>
      </p:pic>
      <p:pic>
        <p:nvPicPr>
          <p:cNvPr id="14" name="図 13">
            <a:extLst>
              <a:ext uri="{FF2B5EF4-FFF2-40B4-BE49-F238E27FC236}">
                <a16:creationId xmlns:a16="http://schemas.microsoft.com/office/drawing/2014/main" id="{795238AD-9B09-4FFC-9407-A8938A8D84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56" y="4072796"/>
            <a:ext cx="3748466" cy="2785204"/>
          </a:xfrm>
          <a:prstGeom prst="rect">
            <a:avLst/>
          </a:prstGeom>
        </p:spPr>
      </p:pic>
      <p:sp>
        <p:nvSpPr>
          <p:cNvPr id="40" name="コンテンツ プレースホルダー 2">
            <a:extLst>
              <a:ext uri="{FF2B5EF4-FFF2-40B4-BE49-F238E27FC236}">
                <a16:creationId xmlns:a16="http://schemas.microsoft.com/office/drawing/2014/main" id="{95C49FB1-CD42-4C97-8751-4A6F4CDFB586}"/>
              </a:ext>
            </a:extLst>
          </p:cNvPr>
          <p:cNvSpPr txBox="1">
            <a:spLocks/>
          </p:cNvSpPr>
          <p:nvPr/>
        </p:nvSpPr>
        <p:spPr>
          <a:xfrm>
            <a:off x="4129557" y="1102604"/>
            <a:ext cx="374846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r">
              <a:buNone/>
            </a:pPr>
            <a:r>
              <a:rPr lang="en-US" altLang="ja-JP" sz="2000" b="1" dirty="0">
                <a:solidFill>
                  <a:schemeClr val="tx2"/>
                </a:solidFill>
              </a:rPr>
              <a:t>Threshold: </a:t>
            </a:r>
            <a:r>
              <a:rPr lang="ja-JP" altLang="en-US" sz="2000" b="1" dirty="0">
                <a:solidFill>
                  <a:schemeClr val="tx2"/>
                </a:solidFill>
              </a:rPr>
              <a:t>①</a:t>
            </a:r>
            <a:r>
              <a:rPr lang="en-US" altLang="ja-JP" sz="2000" b="1" dirty="0">
                <a:solidFill>
                  <a:schemeClr val="tx2"/>
                </a:solidFill>
              </a:rPr>
              <a:t>&gt;</a:t>
            </a:r>
            <a:r>
              <a:rPr lang="ja-JP" altLang="en-US" sz="2000" b="1" dirty="0">
                <a:solidFill>
                  <a:schemeClr val="tx2"/>
                </a:solidFill>
              </a:rPr>
              <a:t>②</a:t>
            </a:r>
            <a:r>
              <a:rPr lang="en-US" altLang="ja-JP" sz="2000" b="1" dirty="0">
                <a:solidFill>
                  <a:schemeClr val="tx2"/>
                </a:solidFill>
              </a:rPr>
              <a:t>&gt;</a:t>
            </a:r>
            <a:r>
              <a:rPr lang="ja-JP" altLang="en-US" sz="2000" b="1" dirty="0">
                <a:solidFill>
                  <a:schemeClr val="tx2"/>
                </a:solidFill>
              </a:rPr>
              <a:t>③</a:t>
            </a:r>
            <a:r>
              <a:rPr lang="en-US" altLang="ja-JP" sz="2000" b="1" dirty="0">
                <a:solidFill>
                  <a:schemeClr val="tx2"/>
                </a:solidFill>
              </a:rPr>
              <a:t>&gt;</a:t>
            </a:r>
            <a:r>
              <a:rPr lang="ja-JP" altLang="en-US" sz="2000" b="1" dirty="0">
                <a:solidFill>
                  <a:schemeClr val="tx2"/>
                </a:solidFill>
              </a:rPr>
              <a:t>④</a:t>
            </a:r>
            <a:endParaRPr lang="en-US" altLang="ja-JP" sz="2000" b="1" dirty="0">
              <a:solidFill>
                <a:schemeClr val="tx2"/>
              </a:solidFill>
            </a:endParaRPr>
          </a:p>
        </p:txBody>
      </p:sp>
      <p:sp>
        <p:nvSpPr>
          <p:cNvPr id="41" name="コンテンツ プレースホルダー 2">
            <a:extLst>
              <a:ext uri="{FF2B5EF4-FFF2-40B4-BE49-F238E27FC236}">
                <a16:creationId xmlns:a16="http://schemas.microsoft.com/office/drawing/2014/main" id="{8DC76FA3-AEFE-456C-80AA-DBD39BF84C3D}"/>
              </a:ext>
            </a:extLst>
          </p:cNvPr>
          <p:cNvSpPr txBox="1">
            <a:spLocks/>
          </p:cNvSpPr>
          <p:nvPr/>
        </p:nvSpPr>
        <p:spPr>
          <a:xfrm>
            <a:off x="390965" y="2587700"/>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①</a:t>
            </a:r>
            <a:endParaRPr lang="en-US" altLang="ja-JP" sz="2800" b="1" dirty="0">
              <a:solidFill>
                <a:schemeClr val="tx2"/>
              </a:solidFill>
            </a:endParaRPr>
          </a:p>
        </p:txBody>
      </p:sp>
      <p:sp>
        <p:nvSpPr>
          <p:cNvPr id="42" name="コンテンツ プレースホルダー 2">
            <a:extLst>
              <a:ext uri="{FF2B5EF4-FFF2-40B4-BE49-F238E27FC236}">
                <a16:creationId xmlns:a16="http://schemas.microsoft.com/office/drawing/2014/main" id="{A6BA36EB-FF19-4F60-A665-3B12A79A2FD6}"/>
              </a:ext>
            </a:extLst>
          </p:cNvPr>
          <p:cNvSpPr txBox="1">
            <a:spLocks/>
          </p:cNvSpPr>
          <p:nvPr/>
        </p:nvSpPr>
        <p:spPr>
          <a:xfrm>
            <a:off x="4393665" y="2587700"/>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②</a:t>
            </a:r>
            <a:endParaRPr lang="en-US" altLang="ja-JP" sz="2800" b="1" dirty="0">
              <a:solidFill>
                <a:schemeClr val="tx2"/>
              </a:solidFill>
            </a:endParaRPr>
          </a:p>
        </p:txBody>
      </p:sp>
      <p:sp>
        <p:nvSpPr>
          <p:cNvPr id="43" name="コンテンツ プレースホルダー 2">
            <a:extLst>
              <a:ext uri="{FF2B5EF4-FFF2-40B4-BE49-F238E27FC236}">
                <a16:creationId xmlns:a16="http://schemas.microsoft.com/office/drawing/2014/main" id="{5A779BA6-CF90-47A9-9F60-ED9A7154B937}"/>
              </a:ext>
            </a:extLst>
          </p:cNvPr>
          <p:cNvSpPr txBox="1">
            <a:spLocks/>
          </p:cNvSpPr>
          <p:nvPr/>
        </p:nvSpPr>
        <p:spPr>
          <a:xfrm>
            <a:off x="390965" y="5239984"/>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③</a:t>
            </a:r>
            <a:endParaRPr lang="en-US" altLang="ja-JP" sz="2800" b="1" dirty="0">
              <a:solidFill>
                <a:schemeClr val="tx2"/>
              </a:solidFill>
            </a:endParaRPr>
          </a:p>
        </p:txBody>
      </p:sp>
      <p:sp>
        <p:nvSpPr>
          <p:cNvPr id="44" name="コンテンツ プレースホルダー 2">
            <a:extLst>
              <a:ext uri="{FF2B5EF4-FFF2-40B4-BE49-F238E27FC236}">
                <a16:creationId xmlns:a16="http://schemas.microsoft.com/office/drawing/2014/main" id="{8EA4914D-F7C8-4F0C-9406-906A0939DF58}"/>
              </a:ext>
            </a:extLst>
          </p:cNvPr>
          <p:cNvSpPr txBox="1">
            <a:spLocks/>
          </p:cNvSpPr>
          <p:nvPr/>
        </p:nvSpPr>
        <p:spPr>
          <a:xfrm>
            <a:off x="4393665" y="5239984"/>
            <a:ext cx="465982" cy="468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800" b="1" dirty="0">
                <a:solidFill>
                  <a:schemeClr val="tx2"/>
                </a:solidFill>
              </a:rPr>
              <a:t>④</a:t>
            </a:r>
            <a:endParaRPr lang="en-US" altLang="ja-JP" sz="2800" b="1" dirty="0">
              <a:solidFill>
                <a:schemeClr val="tx2"/>
              </a:solidFill>
            </a:endParaRPr>
          </a:p>
        </p:txBody>
      </p:sp>
    </p:spTree>
    <p:extLst>
      <p:ext uri="{BB962C8B-B14F-4D97-AF65-F5344CB8AC3E}">
        <p14:creationId xmlns:p14="http://schemas.microsoft.com/office/powerpoint/2010/main" val="3659421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四角形: 角を丸くする 82">
            <a:extLst>
              <a:ext uri="{FF2B5EF4-FFF2-40B4-BE49-F238E27FC236}">
                <a16:creationId xmlns:a16="http://schemas.microsoft.com/office/drawing/2014/main" id="{8262ED9F-0079-4BD7-B9F0-A3EF80977820}"/>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DF8572ED-5860-4943-852A-36FD922C874C}"/>
              </a:ext>
            </a:extLst>
          </p:cNvPr>
          <p:cNvCxnSpPr>
            <a:cxnSpLocks/>
            <a:stCxn id="114" idx="2"/>
            <a:endCxn id="115" idx="0"/>
          </p:cNvCxnSpPr>
          <p:nvPr/>
        </p:nvCxnSpPr>
        <p:spPr>
          <a:xfrm>
            <a:off x="2271572" y="4570938"/>
            <a:ext cx="12039" cy="85932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20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コンテンツ プレースホルダー 2">
            <a:extLst>
              <a:ext uri="{FF2B5EF4-FFF2-40B4-BE49-F238E27FC236}">
                <a16:creationId xmlns:a16="http://schemas.microsoft.com/office/drawing/2014/main" id="{C8D1910A-193D-4E33-AB39-BDE8E218BC74}"/>
              </a:ext>
            </a:extLst>
          </p:cNvPr>
          <p:cNvSpPr txBox="1">
            <a:spLocks/>
          </p:cNvSpPr>
          <p:nvPr/>
        </p:nvSpPr>
        <p:spPr>
          <a:xfrm>
            <a:off x="278565" y="6215316"/>
            <a:ext cx="2799985" cy="4293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Continue coding…</a:t>
            </a:r>
          </a:p>
        </p:txBody>
      </p:sp>
      <p:sp>
        <p:nvSpPr>
          <p:cNvPr id="81" name="四角形: 角を丸くする 80">
            <a:extLst>
              <a:ext uri="{FF2B5EF4-FFF2-40B4-BE49-F238E27FC236}">
                <a16:creationId xmlns:a16="http://schemas.microsoft.com/office/drawing/2014/main" id="{284A9D24-8137-49F3-B1F6-9E95204342FE}"/>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id="{E186578F-2149-4F5C-8911-438F23337038}"/>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F58A42A1-7308-41F3-91DA-D995C30763B3}"/>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a:extLst>
              <a:ext uri="{FF2B5EF4-FFF2-40B4-BE49-F238E27FC236}">
                <a16:creationId xmlns:a16="http://schemas.microsoft.com/office/drawing/2014/main" id="{55C7A2A1-3FC3-423D-AC0D-4999648571D8}"/>
              </a:ext>
            </a:extLst>
          </p:cNvPr>
          <p:cNvCxnSpPr>
            <a:cxnSpLocks/>
            <a:endCxn id="114" idx="2"/>
          </p:cNvCxnSpPr>
          <p:nvPr/>
        </p:nvCxnSpPr>
        <p:spPr>
          <a:xfrm flipH="1">
            <a:off x="2271572" y="1840589"/>
            <a:ext cx="12040" cy="27303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E87B359A-907B-49DF-A9E2-0DEF6CF2057E}"/>
              </a:ext>
            </a:extLst>
          </p:cNvPr>
          <p:cNvCxnSpPr>
            <a:cxnSpLocks/>
            <a:endCxn id="123" idx="0"/>
          </p:cNvCxnSpPr>
          <p:nvPr/>
        </p:nvCxnSpPr>
        <p:spPr>
          <a:xfrm>
            <a:off x="6831995" y="1840589"/>
            <a:ext cx="0" cy="359602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5B9B4069-CA94-4FD4-AF8F-8D59664AC66D}"/>
              </a:ext>
            </a:extLst>
          </p:cNvPr>
          <p:cNvCxnSpPr>
            <a:cxnSpLocks/>
            <a:stCxn id="90" idx="3"/>
            <a:endCxn id="9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7767901F-F077-40D8-B830-2067BBCED32F}"/>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91" name="正方形/長方形 90">
            <a:extLst>
              <a:ext uri="{FF2B5EF4-FFF2-40B4-BE49-F238E27FC236}">
                <a16:creationId xmlns:a16="http://schemas.microsoft.com/office/drawing/2014/main" id="{7A543B1C-A5AC-42C3-BA9C-D9EA7DA976E1}"/>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101" name="楕円 100">
            <a:extLst>
              <a:ext uri="{FF2B5EF4-FFF2-40B4-BE49-F238E27FC236}">
                <a16:creationId xmlns:a16="http://schemas.microsoft.com/office/drawing/2014/main" id="{21E4AAFA-D811-4338-9E28-B19A9844799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02" name="楕円 101">
            <a:extLst>
              <a:ext uri="{FF2B5EF4-FFF2-40B4-BE49-F238E27FC236}">
                <a16:creationId xmlns:a16="http://schemas.microsoft.com/office/drawing/2014/main" id="{1ACB0291-CEC5-476A-9DBC-CB3544E88365}"/>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3" name="楕円 102">
            <a:extLst>
              <a:ext uri="{FF2B5EF4-FFF2-40B4-BE49-F238E27FC236}">
                <a16:creationId xmlns:a16="http://schemas.microsoft.com/office/drawing/2014/main" id="{58CA1A39-036B-4D03-B442-BEFDBCD805DC}"/>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104" name="正方形/長方形 103">
            <a:extLst>
              <a:ext uri="{FF2B5EF4-FFF2-40B4-BE49-F238E27FC236}">
                <a16:creationId xmlns:a16="http://schemas.microsoft.com/office/drawing/2014/main" id="{516F2989-5232-4F70-B435-DA1138CE6A4E}"/>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105" name="楕円 104">
            <a:extLst>
              <a:ext uri="{FF2B5EF4-FFF2-40B4-BE49-F238E27FC236}">
                <a16:creationId xmlns:a16="http://schemas.microsoft.com/office/drawing/2014/main" id="{207E3AA2-4D32-47E2-98C8-10AD81DE6C8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06" name="楕円 105">
            <a:extLst>
              <a:ext uri="{FF2B5EF4-FFF2-40B4-BE49-F238E27FC236}">
                <a16:creationId xmlns:a16="http://schemas.microsoft.com/office/drawing/2014/main" id="{74357125-2176-49C1-971F-71A24F9CD02D}"/>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112" name="正方形/長方形 111">
            <a:extLst>
              <a:ext uri="{FF2B5EF4-FFF2-40B4-BE49-F238E27FC236}">
                <a16:creationId xmlns:a16="http://schemas.microsoft.com/office/drawing/2014/main" id="{FEE2EDC8-4627-4E8B-86A0-A37A1100D3C7}"/>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113" name="楕円 112">
            <a:extLst>
              <a:ext uri="{FF2B5EF4-FFF2-40B4-BE49-F238E27FC236}">
                <a16:creationId xmlns:a16="http://schemas.microsoft.com/office/drawing/2014/main" id="{2ABEAC81-3BEE-4E20-AC93-A8DC2ECA4C92}"/>
              </a:ext>
            </a:extLst>
          </p:cNvPr>
          <p:cNvSpPr/>
          <p:nvPr/>
        </p:nvSpPr>
        <p:spPr>
          <a:xfrm>
            <a:off x="1435768" y="4700335"/>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114" name="正方形/長方形 113">
            <a:extLst>
              <a:ext uri="{FF2B5EF4-FFF2-40B4-BE49-F238E27FC236}">
                <a16:creationId xmlns:a16="http://schemas.microsoft.com/office/drawing/2014/main" id="{27E6AE38-95AE-4573-AE56-F253C3B78B3C}"/>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15" name="正方形/長方形 114">
            <a:extLst>
              <a:ext uri="{FF2B5EF4-FFF2-40B4-BE49-F238E27FC236}">
                <a16:creationId xmlns:a16="http://schemas.microsoft.com/office/drawing/2014/main" id="{8336E4F5-0074-4C04-8FD2-7B0595474928}"/>
              </a:ext>
            </a:extLst>
          </p:cNvPr>
          <p:cNvSpPr/>
          <p:nvPr/>
        </p:nvSpPr>
        <p:spPr>
          <a:xfrm>
            <a:off x="1339059" y="5430259"/>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17" name="正方形/長方形 116">
            <a:extLst>
              <a:ext uri="{FF2B5EF4-FFF2-40B4-BE49-F238E27FC236}">
                <a16:creationId xmlns:a16="http://schemas.microsoft.com/office/drawing/2014/main" id="{4C78CFC4-E145-4C44-A752-CE9896712010}"/>
              </a:ext>
            </a:extLst>
          </p:cNvPr>
          <p:cNvSpPr/>
          <p:nvPr/>
        </p:nvSpPr>
        <p:spPr>
          <a:xfrm>
            <a:off x="4776258" y="2717821"/>
            <a:ext cx="4126402"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118" name="楕円 117">
            <a:extLst>
              <a:ext uri="{FF2B5EF4-FFF2-40B4-BE49-F238E27FC236}">
                <a16:creationId xmlns:a16="http://schemas.microsoft.com/office/drawing/2014/main" id="{75816286-0B04-461E-95BB-BF4F3871676A}"/>
              </a:ext>
            </a:extLst>
          </p:cNvPr>
          <p:cNvSpPr/>
          <p:nvPr/>
        </p:nvSpPr>
        <p:spPr>
          <a:xfrm>
            <a:off x="4776253" y="3196363"/>
            <a:ext cx="4126402"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120" name="正方形/長方形 119">
            <a:extLst>
              <a:ext uri="{FF2B5EF4-FFF2-40B4-BE49-F238E27FC236}">
                <a16:creationId xmlns:a16="http://schemas.microsoft.com/office/drawing/2014/main" id="{5D3366B9-03B7-4BF6-90D6-C7A3B8C9985F}"/>
              </a:ext>
            </a:extLst>
          </p:cNvPr>
          <p:cNvSpPr/>
          <p:nvPr/>
        </p:nvSpPr>
        <p:spPr>
          <a:xfrm>
            <a:off x="4837329" y="3835219"/>
            <a:ext cx="4004264"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121" name="正方形/長方形 120">
            <a:extLst>
              <a:ext uri="{FF2B5EF4-FFF2-40B4-BE49-F238E27FC236}">
                <a16:creationId xmlns:a16="http://schemas.microsoft.com/office/drawing/2014/main" id="{C84AD86E-13A3-4E71-A055-86B28963B3AA}"/>
              </a:ext>
            </a:extLst>
          </p:cNvPr>
          <p:cNvSpPr/>
          <p:nvPr/>
        </p:nvSpPr>
        <p:spPr>
          <a:xfrm>
            <a:off x="5646577" y="4221323"/>
            <a:ext cx="2385765"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122" name="楕円 121">
            <a:extLst>
              <a:ext uri="{FF2B5EF4-FFF2-40B4-BE49-F238E27FC236}">
                <a16:creationId xmlns:a16="http://schemas.microsoft.com/office/drawing/2014/main" id="{3FC4B7D0-9140-4C4A-9453-97E4F30EB9DC}"/>
              </a:ext>
            </a:extLst>
          </p:cNvPr>
          <p:cNvSpPr/>
          <p:nvPr/>
        </p:nvSpPr>
        <p:spPr>
          <a:xfrm>
            <a:off x="5631648" y="4700335"/>
            <a:ext cx="2400694"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123" name="正方形/長方形 122">
            <a:extLst>
              <a:ext uri="{FF2B5EF4-FFF2-40B4-BE49-F238E27FC236}">
                <a16:creationId xmlns:a16="http://schemas.microsoft.com/office/drawing/2014/main" id="{3995CDF5-4638-4814-A440-0FBADBD7FBFB}"/>
              </a:ext>
            </a:extLst>
          </p:cNvPr>
          <p:cNvSpPr/>
          <p:nvPr/>
        </p:nvSpPr>
        <p:spPr>
          <a:xfrm>
            <a:off x="5887443" y="5436615"/>
            <a:ext cx="1889103" cy="34961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126" name="楕円 125">
            <a:extLst>
              <a:ext uri="{FF2B5EF4-FFF2-40B4-BE49-F238E27FC236}">
                <a16:creationId xmlns:a16="http://schemas.microsoft.com/office/drawing/2014/main" id="{64B3DEE1-E86B-41B8-92C0-CF52107E2D9B}"/>
              </a:ext>
            </a:extLst>
          </p:cNvPr>
          <p:cNvSpPr/>
          <p:nvPr/>
        </p:nvSpPr>
        <p:spPr>
          <a:xfrm>
            <a:off x="5984151" y="2074849"/>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29" name="正方形/長方形 128">
            <a:extLst>
              <a:ext uri="{FF2B5EF4-FFF2-40B4-BE49-F238E27FC236}">
                <a16:creationId xmlns:a16="http://schemas.microsoft.com/office/drawing/2014/main" id="{AB137E7A-DB15-4DB9-B455-033BC86D727E}"/>
              </a:ext>
            </a:extLst>
          </p:cNvPr>
          <p:cNvSpPr/>
          <p:nvPr/>
        </p:nvSpPr>
        <p:spPr>
          <a:xfrm>
            <a:off x="6071175" y="6157023"/>
            <a:ext cx="2420176" cy="5458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132" name="直線コネクタ 131">
            <a:extLst>
              <a:ext uri="{FF2B5EF4-FFF2-40B4-BE49-F238E27FC236}">
                <a16:creationId xmlns:a16="http://schemas.microsoft.com/office/drawing/2014/main" id="{0E38AD9D-6443-477A-8661-07200227499D}"/>
              </a:ext>
            </a:extLst>
          </p:cNvPr>
          <p:cNvCxnSpPr>
            <a:cxnSpLocks/>
            <a:stCxn id="114" idx="3"/>
            <a:endCxn id="121" idx="1"/>
          </p:cNvCxnSpPr>
          <p:nvPr/>
        </p:nvCxnSpPr>
        <p:spPr>
          <a:xfrm>
            <a:off x="3464454" y="4396131"/>
            <a:ext cx="21821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132B571E-0FAB-420A-B652-7D6311D270D1}"/>
              </a:ext>
            </a:extLst>
          </p:cNvPr>
          <p:cNvCxnSpPr>
            <a:cxnSpLocks/>
            <a:stCxn id="115" idx="3"/>
            <a:endCxn id="123" idx="1"/>
          </p:cNvCxnSpPr>
          <p:nvPr/>
        </p:nvCxnSpPr>
        <p:spPr>
          <a:xfrm>
            <a:off x="3228162" y="5605067"/>
            <a:ext cx="2659281" cy="63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9E9C5D1A-F8C6-46E6-AFA1-53845FD00AC1}"/>
              </a:ext>
            </a:extLst>
          </p:cNvPr>
          <p:cNvCxnSpPr>
            <a:cxnSpLocks/>
          </p:cNvCxnSpPr>
          <p:nvPr/>
        </p:nvCxnSpPr>
        <p:spPr>
          <a:xfrm>
            <a:off x="4528829" y="4396131"/>
            <a:ext cx="0" cy="177878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5" name="楕円 134">
            <a:extLst>
              <a:ext uri="{FF2B5EF4-FFF2-40B4-BE49-F238E27FC236}">
                <a16:creationId xmlns:a16="http://schemas.microsoft.com/office/drawing/2014/main" id="{974F80E6-0018-4B96-8928-2F3377CAFA5B}"/>
              </a:ext>
            </a:extLst>
          </p:cNvPr>
          <p:cNvSpPr/>
          <p:nvPr/>
        </p:nvSpPr>
        <p:spPr>
          <a:xfrm>
            <a:off x="3690511" y="6174912"/>
            <a:ext cx="1695686" cy="5207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36" name="直線コネクタ 135">
            <a:extLst>
              <a:ext uri="{FF2B5EF4-FFF2-40B4-BE49-F238E27FC236}">
                <a16:creationId xmlns:a16="http://schemas.microsoft.com/office/drawing/2014/main" id="{96CC877A-3A90-45FE-B4D9-59BD637E3D46}"/>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70E3A0F4-8E07-467F-A4EE-27CCADC65012}"/>
              </a:ext>
            </a:extLst>
          </p:cNvPr>
          <p:cNvCxnSpPr>
            <a:cxnSpLocks/>
            <a:stCxn id="135" idx="6"/>
            <a:endCxn id="129" idx="1"/>
          </p:cNvCxnSpPr>
          <p:nvPr/>
        </p:nvCxnSpPr>
        <p:spPr>
          <a:xfrm flipV="1">
            <a:off x="5386197" y="6429970"/>
            <a:ext cx="684978" cy="529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7C57649-A621-4F3C-B426-4EAB95B6DC47}"/>
              </a:ext>
            </a:extLst>
          </p:cNvPr>
          <p:cNvCxnSpPr>
            <a:cxnSpLocks/>
            <a:endCxn id="9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024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Tree>
    <p:extLst>
      <p:ext uri="{BB962C8B-B14F-4D97-AF65-F5344CB8AC3E}">
        <p14:creationId xmlns:p14="http://schemas.microsoft.com/office/powerpoint/2010/main" val="185767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5050"/>
                </a:solidFill>
              </a:rPr>
              <a:t>depth</a:t>
            </a:r>
            <a:r>
              <a:rPr lang="en-US" altLang="ja-JP" sz="2000" dirty="0">
                <a:solidFill>
                  <a:schemeClr val="tx2"/>
                </a:solidFill>
              </a:rPr>
              <a:t> and extend dynamic range by </a:t>
            </a:r>
            <a:r>
              <a:rPr lang="en-US" altLang="ja-JP" sz="2000" b="1" dirty="0">
                <a:solidFill>
                  <a:srgbClr val="FF5050"/>
                </a:solidFill>
              </a:rPr>
              <a:t>one shot</a:t>
            </a: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EX4</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EX5</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micro-lens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5050"/>
                </a:solidFill>
              </a:rPr>
              <a:t>an image with different focus from with </a:t>
            </a:r>
          </a:p>
          <a:p>
            <a:pPr marL="0" indent="0">
              <a:lnSpc>
                <a:spcPct val="100000"/>
              </a:lnSpc>
              <a:buNone/>
            </a:pPr>
            <a:r>
              <a:rPr lang="en-US" altLang="ja-JP" sz="2000" b="1" dirty="0">
                <a:solidFill>
                  <a:srgbClr val="FF5050"/>
                </a:solidFill>
              </a:rPr>
              <a:t>     when we took the picture</a:t>
            </a: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 (Tentative)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pic>
        <p:nvPicPr>
          <p:cNvPr id="23" name="図 22">
            <a:extLst>
              <a:ext uri="{FF2B5EF4-FFF2-40B4-BE49-F238E27FC236}">
                <a16:creationId xmlns:a16="http://schemas.microsoft.com/office/drawing/2014/main" id="{440F96D5-11F2-4367-8CB7-23775443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2808"/>
            <a:ext cx="2387600" cy="1657859"/>
          </a:xfrm>
          <a:prstGeom prst="rect">
            <a:avLst/>
          </a:prstGeom>
        </p:spPr>
      </p:pic>
      <p:sp>
        <p:nvSpPr>
          <p:cNvPr id="24" name="吹き出し: 四角形 23">
            <a:extLst>
              <a:ext uri="{FF2B5EF4-FFF2-40B4-BE49-F238E27FC236}">
                <a16:creationId xmlns:a16="http://schemas.microsoft.com/office/drawing/2014/main" id="{57536D4F-778B-4D4E-9472-50D6DD684CE2}"/>
              </a:ext>
            </a:extLst>
          </p:cNvPr>
          <p:cNvSpPr/>
          <p:nvPr/>
        </p:nvSpPr>
        <p:spPr>
          <a:xfrm>
            <a:off x="381000" y="4922808"/>
            <a:ext cx="2387600" cy="1653705"/>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
            <a:extLst>
              <a:ext uri="{FF2B5EF4-FFF2-40B4-BE49-F238E27FC236}">
                <a16:creationId xmlns:a16="http://schemas.microsoft.com/office/drawing/2014/main" id="{DEED15CF-CEB2-43CC-BCC7-0E50FA9E3A71}"/>
              </a:ext>
            </a:extLst>
          </p:cNvPr>
          <p:cNvSpPr txBox="1">
            <a:spLocks/>
          </p:cNvSpPr>
          <p:nvPr/>
        </p:nvSpPr>
        <p:spPr>
          <a:xfrm>
            <a:off x="108361" y="4540941"/>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Depth map</a:t>
            </a:r>
          </a:p>
        </p:txBody>
      </p:sp>
    </p:spTree>
    <p:extLst>
      <p:ext uri="{BB962C8B-B14F-4D97-AF65-F5344CB8AC3E}">
        <p14:creationId xmlns:p14="http://schemas.microsoft.com/office/powerpoint/2010/main" val="1033363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kumimoji="1" lang="en-US" altLang="ja-JP" sz="2000" b="1" dirty="0"/>
              <a:t>Related works with passive stereo method and depth from focus</a:t>
            </a:r>
            <a:r>
              <a:rPr kumimoji="1" lang="ja-JP" altLang="en-US" sz="2000" b="1" dirty="0"/>
              <a:t>①</a:t>
            </a:r>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EX8</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a:p>
            <a:pPr marL="0" indent="0">
              <a:buNone/>
            </a:pPr>
            <a:endParaRPr lang="en-US" altLang="ja-JP" sz="2000" dirty="0">
              <a:solidFill>
                <a:schemeClr val="tx2"/>
              </a:solidFill>
            </a:endParaRPr>
          </a:p>
        </p:txBody>
      </p:sp>
      <p:sp>
        <p:nvSpPr>
          <p:cNvPr id="22" name="正方形/長方形 21">
            <a:extLst>
              <a:ext uri="{FF2B5EF4-FFF2-40B4-BE49-F238E27FC236}">
                <a16:creationId xmlns:a16="http://schemas.microsoft.com/office/drawing/2014/main" id="{65778168-E64E-45F8-9448-94008B438331}"/>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E4E72614-7C65-46B9-9716-ADE1E4603CE8}"/>
              </a:ext>
            </a:extLst>
          </p:cNvPr>
          <p:cNvSpPr/>
          <p:nvPr/>
        </p:nvSpPr>
        <p:spPr>
          <a:xfrm>
            <a:off x="5562959" y="6294270"/>
            <a:ext cx="2727047"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32" name="矢印: 上 31">
            <a:extLst>
              <a:ext uri="{FF2B5EF4-FFF2-40B4-BE49-F238E27FC236}">
                <a16:creationId xmlns:a16="http://schemas.microsoft.com/office/drawing/2014/main" id="{1EC2933E-665F-41C7-BEEC-A6B944208C71}"/>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上 32">
            <a:extLst>
              <a:ext uri="{FF2B5EF4-FFF2-40B4-BE49-F238E27FC236}">
                <a16:creationId xmlns:a16="http://schemas.microsoft.com/office/drawing/2014/main" id="{FF5BFB28-3F54-426E-A462-040161BFC9CD}"/>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9FDDC8CB-7757-4D46-ABC1-9ED4E18E3F0C}"/>
              </a:ext>
            </a:extLst>
          </p:cNvPr>
          <p:cNvSpPr/>
          <p:nvPr/>
        </p:nvSpPr>
        <p:spPr>
          <a:xfrm>
            <a:off x="790832" y="3383162"/>
            <a:ext cx="301556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Get multi-aspect image</a:t>
            </a:r>
            <a:endParaRPr kumimoji="1" lang="ja-JP" altLang="en-US" b="1"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9E609041-2B05-489E-8D97-0184FDADDA47}"/>
              </a:ext>
            </a:extLst>
          </p:cNvPr>
          <p:cNvSpPr/>
          <p:nvPr/>
        </p:nvSpPr>
        <p:spPr>
          <a:xfrm>
            <a:off x="5562959" y="3383162"/>
            <a:ext cx="2920597"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Meiryo UI" panose="020B0604030504040204" pitchFamily="50" charset="-128"/>
                <a:ea typeface="Meiryo UI" panose="020B0604030504040204" pitchFamily="50" charset="-128"/>
              </a:rPr>
              <a:t>Get multi-focus image</a:t>
            </a:r>
            <a:endParaRPr kumimoji="1" lang="ja-JP" altLang="en-US" b="1" dirty="0">
              <a:latin typeface="Meiryo UI" panose="020B0604030504040204" pitchFamily="50" charset="-128"/>
              <a:ea typeface="Meiryo UI" panose="020B0604030504040204" pitchFamily="50" charset="-128"/>
            </a:endParaRPr>
          </a:p>
        </p:txBody>
      </p:sp>
      <p:sp>
        <p:nvSpPr>
          <p:cNvPr id="38" name="矢印: 上 37">
            <a:extLst>
              <a:ext uri="{FF2B5EF4-FFF2-40B4-BE49-F238E27FC236}">
                <a16:creationId xmlns:a16="http://schemas.microsoft.com/office/drawing/2014/main" id="{0F660005-4361-4CF1-B170-9E36BD410777}"/>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矢印: 上 38">
            <a:extLst>
              <a:ext uri="{FF2B5EF4-FFF2-40B4-BE49-F238E27FC236}">
                <a16:creationId xmlns:a16="http://schemas.microsoft.com/office/drawing/2014/main" id="{AE9F19C9-E7EC-47BC-A5FB-DD6E0ABAA1C2}"/>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C3A9C0D4-456A-45EA-A13D-EF880E635102}"/>
              </a:ext>
            </a:extLst>
          </p:cNvPr>
          <p:cNvSpPr/>
          <p:nvPr/>
        </p:nvSpPr>
        <p:spPr>
          <a:xfrm>
            <a:off x="417794" y="4252800"/>
            <a:ext cx="3388605"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Meiryo UI" panose="020B0604030504040204" pitchFamily="50" charset="-128"/>
                <a:ea typeface="Meiryo UI" panose="020B0604030504040204" pitchFamily="50" charset="-128"/>
              </a:rPr>
              <a:t>Depth estimation by triangulation</a:t>
            </a:r>
            <a:endParaRPr kumimoji="1" lang="ja-JP" altLang="en-US" sz="1400" b="1"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F08B0E25-0B8E-40C9-A572-B6EB3FF94973}"/>
              </a:ext>
            </a:extLst>
          </p:cNvPr>
          <p:cNvSpPr/>
          <p:nvPr/>
        </p:nvSpPr>
        <p:spPr>
          <a:xfrm>
            <a:off x="5562958" y="4254540"/>
            <a:ext cx="3438069" cy="465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b="1" dirty="0">
                <a:solidFill>
                  <a:prstClr val="white"/>
                </a:solidFill>
                <a:latin typeface="Meiryo UI" panose="020B0604030504040204" pitchFamily="50" charset="-128"/>
                <a:ea typeface="Meiryo UI" panose="020B0604030504040204" pitchFamily="50" charset="-128"/>
              </a:rPr>
              <a:t>Depth estimation by evaluation of focus</a:t>
            </a:r>
            <a:endParaRPr lang="ja-JP" altLang="en-US" sz="1600" b="1" dirty="0">
              <a:solidFill>
                <a:prstClr val="white"/>
              </a:solidFill>
              <a:latin typeface="Meiryo UI" panose="020B0604030504040204" pitchFamily="50" charset="-128"/>
              <a:ea typeface="Meiryo UI" panose="020B0604030504040204" pitchFamily="50" charset="-128"/>
            </a:endParaRPr>
          </a:p>
        </p:txBody>
      </p:sp>
      <p:sp>
        <p:nvSpPr>
          <p:cNvPr id="42" name="矢印: 上 41">
            <a:extLst>
              <a:ext uri="{FF2B5EF4-FFF2-40B4-BE49-F238E27FC236}">
                <a16:creationId xmlns:a16="http://schemas.microsoft.com/office/drawing/2014/main" id="{8665D456-F40B-411F-8725-6BE0FF61D8BD}"/>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矢印: 上 42">
            <a:extLst>
              <a:ext uri="{FF2B5EF4-FFF2-40B4-BE49-F238E27FC236}">
                <a16:creationId xmlns:a16="http://schemas.microsoft.com/office/drawing/2014/main" id="{AB415F1F-0385-45AE-ADE6-20284DE8810D}"/>
              </a:ext>
            </a:extLst>
          </p:cNvPr>
          <p:cNvSpPr/>
          <p:nvPr/>
        </p:nvSpPr>
        <p:spPr>
          <a:xfrm rot="10800000">
            <a:off x="6717559" y="4853018"/>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上 43">
            <a:extLst>
              <a:ext uri="{FF2B5EF4-FFF2-40B4-BE49-F238E27FC236}">
                <a16:creationId xmlns:a16="http://schemas.microsoft.com/office/drawing/2014/main" id="{85BA4B78-4F5A-4368-A6F8-3CCC99FFFE04}"/>
              </a:ext>
            </a:extLst>
          </p:cNvPr>
          <p:cNvSpPr/>
          <p:nvPr/>
        </p:nvSpPr>
        <p:spPr>
          <a:xfrm rot="15300000">
            <a:off x="4527568" y="5349643"/>
            <a:ext cx="367632"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a:extLst>
              <a:ext uri="{FF2B5EF4-FFF2-40B4-BE49-F238E27FC236}">
                <a16:creationId xmlns:a16="http://schemas.microsoft.com/office/drawing/2014/main" id="{FE6E3038-F4A6-454C-96A6-61A6C4F03754}"/>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Verification of depth</a:t>
            </a:r>
            <a:endParaRPr kumimoji="1" lang="ja-JP" altLang="en-US" b="1"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2740877C-4459-4B66-8812-CAE6093A9A5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lang="ja-JP" altLang="en-US" sz="1400" b="1" dirty="0">
              <a:latin typeface="Meiryo UI" panose="020B0604030504040204" pitchFamily="50" charset="-128"/>
              <a:ea typeface="Meiryo UI" panose="020B0604030504040204" pitchFamily="50" charset="-128"/>
            </a:endParaRPr>
          </a:p>
        </p:txBody>
      </p:sp>
      <p:sp>
        <p:nvSpPr>
          <p:cNvPr id="47" name="矢印: 上 46">
            <a:extLst>
              <a:ext uri="{FF2B5EF4-FFF2-40B4-BE49-F238E27FC236}">
                <a16:creationId xmlns:a16="http://schemas.microsoft.com/office/drawing/2014/main" id="{B5CD325A-5DB0-47CD-950B-BDE08EA844F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コンテンツ プレースホルダー 2">
            <a:extLst>
              <a:ext uri="{FF2B5EF4-FFF2-40B4-BE49-F238E27FC236}">
                <a16:creationId xmlns:a16="http://schemas.microsoft.com/office/drawing/2014/main" id="{99514949-4A97-4317-9653-F6169780CB95}"/>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9" name="コンテンツ プレースホルダー 2">
            <a:extLst>
              <a:ext uri="{FF2B5EF4-FFF2-40B4-BE49-F238E27FC236}">
                <a16:creationId xmlns:a16="http://schemas.microsoft.com/office/drawing/2014/main" id="{FFEED2F6-89B4-4CBE-A1C9-03884DABE853}"/>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0" name="コンテンツ プレースホルダー 2">
            <a:extLst>
              <a:ext uri="{FF2B5EF4-FFF2-40B4-BE49-F238E27FC236}">
                <a16:creationId xmlns:a16="http://schemas.microsoft.com/office/drawing/2014/main" id="{6A9D7AE1-EA46-4C69-9676-8664E6CD51B2}"/>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1" name="コンテンツ プレースホルダー 2">
            <a:extLst>
              <a:ext uri="{FF2B5EF4-FFF2-40B4-BE49-F238E27FC236}">
                <a16:creationId xmlns:a16="http://schemas.microsoft.com/office/drawing/2014/main" id="{257EB91D-FA7E-4509-89B5-E8927468E9C3}"/>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2" name="コンテンツ プレースホルダー 2">
            <a:extLst>
              <a:ext uri="{FF2B5EF4-FFF2-40B4-BE49-F238E27FC236}">
                <a16:creationId xmlns:a16="http://schemas.microsoft.com/office/drawing/2014/main" id="{B69587E0-2AF2-48F6-AF22-6C59CB9E810A}"/>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3" name="コンテンツ プレースホルダー 2">
            <a:extLst>
              <a:ext uri="{FF2B5EF4-FFF2-40B4-BE49-F238E27FC236}">
                <a16:creationId xmlns:a16="http://schemas.microsoft.com/office/drawing/2014/main" id="{E971E02E-C9E8-41CF-811E-9BA912B5D992}"/>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4" name="正方形/長方形 53">
            <a:extLst>
              <a:ext uri="{FF2B5EF4-FFF2-40B4-BE49-F238E27FC236}">
                <a16:creationId xmlns:a16="http://schemas.microsoft.com/office/drawing/2014/main" id="{CA0E99AA-AE3E-4D2E-9AC2-B384F0BBB4A0}"/>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kumimoji="1" lang="ja-JP" altLang="en-US" sz="1400" b="1" dirty="0">
              <a:latin typeface="Meiryo UI" panose="020B0604030504040204" pitchFamily="50" charset="-128"/>
              <a:ea typeface="Meiryo UI" panose="020B0604030504040204" pitchFamily="50" charset="-128"/>
            </a:endParaRPr>
          </a:p>
        </p:txBody>
      </p:sp>
      <p:sp>
        <p:nvSpPr>
          <p:cNvPr id="55" name="コンテンツ プレースホルダー 2">
            <a:extLst>
              <a:ext uri="{FF2B5EF4-FFF2-40B4-BE49-F238E27FC236}">
                <a16:creationId xmlns:a16="http://schemas.microsoft.com/office/drawing/2014/main" id="{583E0584-CA04-40EF-A3AE-81A04D06F6C3}"/>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56" name="矢印: 上 55">
            <a:extLst>
              <a:ext uri="{FF2B5EF4-FFF2-40B4-BE49-F238E27FC236}">
                <a16:creationId xmlns:a16="http://schemas.microsoft.com/office/drawing/2014/main" id="{D9E3CE50-B3E7-47E0-9ACB-BDC00EA6E3F5}"/>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矢印: 上 56">
            <a:extLst>
              <a:ext uri="{FF2B5EF4-FFF2-40B4-BE49-F238E27FC236}">
                <a16:creationId xmlns:a16="http://schemas.microsoft.com/office/drawing/2014/main" id="{A8E3FF75-4ACC-49F2-88B1-174609C4227F}"/>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コンテンツ プレースホルダー 2">
            <a:extLst>
              <a:ext uri="{FF2B5EF4-FFF2-40B4-BE49-F238E27FC236}">
                <a16:creationId xmlns:a16="http://schemas.microsoft.com/office/drawing/2014/main" id="{20CD81D1-D5FF-4BA5-9582-4B735DF2B68D}"/>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9" name="コンテンツ プレースホルダー 2">
            <a:extLst>
              <a:ext uri="{FF2B5EF4-FFF2-40B4-BE49-F238E27FC236}">
                <a16:creationId xmlns:a16="http://schemas.microsoft.com/office/drawing/2014/main" id="{4B7DBD97-8EB7-4273-A5A1-0B674DFCC3A2}"/>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1902513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t>Related works with passive stereo method and depth from focus</a:t>
            </a:r>
            <a:r>
              <a:rPr lang="ja-JP" altLang="en-US" sz="2000" b="1" dirty="0"/>
              <a:t>①</a:t>
            </a:r>
            <a:endParaRPr kumimoji="1" lang="ja-JP" altLang="en-US" sz="20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EX9</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b="1" dirty="0"/>
              <a:t>　</a:t>
            </a:r>
            <a:r>
              <a:rPr lang="en-US" altLang="ja-JP" sz="2000" b="1" dirty="0">
                <a:solidFill>
                  <a:prstClr val="white"/>
                </a:solidFill>
              </a:rPr>
              <a:t>Related works with passive stereo method and depth from focus</a:t>
            </a:r>
            <a:r>
              <a:rPr lang="ja-JP" altLang="en-US" sz="2000" b="1" dirty="0">
                <a:solidFill>
                  <a:prstClr val="white"/>
                </a:solidFill>
              </a:rPr>
              <a:t>①</a:t>
            </a:r>
            <a:endParaRPr kumimoji="1" lang="ja-JP" altLang="en-US" sz="20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EX10</a:t>
            </a:r>
            <a:endParaRPr kumimoji="1" lang="ja-JP" altLang="en-US" sz="20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000" b="1" dirty="0">
                <a:solidFill>
                  <a:prstClr val="white"/>
                </a:solidFill>
              </a:rPr>
              <a:t>Related works with passive stereo method and depth from focus</a:t>
            </a:r>
            <a:r>
              <a:rPr lang="ja-JP" altLang="en-US" sz="2000" b="1" dirty="0">
                <a:solidFill>
                  <a:prstClr val="white"/>
                </a:solidFill>
              </a:rPr>
              <a:t>②</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EX11</a:t>
            </a:r>
            <a:endParaRPr kumimoji="1" lang="ja-JP" altLang="en-US" sz="20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Tao et al. (2013)</a:t>
            </a:r>
          </a:p>
          <a:p>
            <a:r>
              <a:rPr lang="en-US" altLang="ja-JP" sz="2000" dirty="0">
                <a:solidFill>
                  <a:schemeClr val="tx2"/>
                </a:solidFill>
              </a:rPr>
              <a:t>Device</a:t>
            </a:r>
            <a:r>
              <a:rPr lang="ja-JP" altLang="en-US" sz="2000" dirty="0">
                <a:solidFill>
                  <a:schemeClr val="tx2"/>
                </a:solidFill>
              </a:rPr>
              <a:t>：</a:t>
            </a:r>
            <a:r>
              <a:rPr lang="en-US" altLang="ja-JP" sz="2000" dirty="0" err="1">
                <a:solidFill>
                  <a:schemeClr val="tx2"/>
                </a:solidFill>
              </a:rPr>
              <a:t>Lytro</a:t>
            </a:r>
            <a:r>
              <a:rPr lang="en-US" altLang="ja-JP" sz="2000" dirty="0">
                <a:solidFill>
                  <a:schemeClr val="tx2"/>
                </a:solidFill>
              </a:rPr>
              <a:t> Illum</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p:txBody>
      </p:sp>
      <p:sp>
        <p:nvSpPr>
          <p:cNvPr id="23" name="正方形/長方形 22">
            <a:extLst>
              <a:ext uri="{FF2B5EF4-FFF2-40B4-BE49-F238E27FC236}">
                <a16:creationId xmlns:a16="http://schemas.microsoft.com/office/drawing/2014/main" id="{BA63E595-D9A0-4532-8181-68F833C25B33}"/>
              </a:ext>
            </a:extLst>
          </p:cNvPr>
          <p:cNvSpPr/>
          <p:nvPr/>
        </p:nvSpPr>
        <p:spPr>
          <a:xfrm>
            <a:off x="3522278" y="23344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2B21B4C1-3A33-4F9F-AE69-7DEFC6715C50}"/>
              </a:ext>
            </a:extLst>
          </p:cNvPr>
          <p:cNvSpPr/>
          <p:nvPr/>
        </p:nvSpPr>
        <p:spPr>
          <a:xfrm>
            <a:off x="3440387" y="6066271"/>
            <a:ext cx="2473070"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Combine by MRF</a:t>
            </a:r>
            <a:endParaRPr kumimoji="1" lang="ja-JP" altLang="en-US" sz="20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2D6C8FDD-3935-4078-A497-3541CBABE9BD}"/>
              </a:ext>
            </a:extLst>
          </p:cNvPr>
          <p:cNvSpPr/>
          <p:nvPr/>
        </p:nvSpPr>
        <p:spPr>
          <a:xfrm rot="13500000">
            <a:off x="2999250" y="2837033"/>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D1EB074C-9639-4783-8DFE-855051066486}"/>
              </a:ext>
            </a:extLst>
          </p:cNvPr>
          <p:cNvSpPr/>
          <p:nvPr/>
        </p:nvSpPr>
        <p:spPr>
          <a:xfrm rot="8100000">
            <a:off x="6100485" y="2841769"/>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88E2229E-49CA-467C-AB82-BF6964055459}"/>
              </a:ext>
            </a:extLst>
          </p:cNvPr>
          <p:cNvSpPr/>
          <p:nvPr/>
        </p:nvSpPr>
        <p:spPr>
          <a:xfrm>
            <a:off x="393701" y="3159065"/>
            <a:ext cx="341269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multi-aspect image</a:t>
            </a:r>
            <a:endParaRPr lang="ja-JP" altLang="en-US" sz="20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65A155C0-E238-41AB-A310-40F4EB555397}"/>
              </a:ext>
            </a:extLst>
          </p:cNvPr>
          <p:cNvSpPr/>
          <p:nvPr/>
        </p:nvSpPr>
        <p:spPr>
          <a:xfrm>
            <a:off x="5562959" y="3159065"/>
            <a:ext cx="3200041"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Get multi-focus image</a:t>
            </a:r>
            <a:endParaRPr lang="ja-JP" altLang="en-US" sz="2000" b="1" dirty="0">
              <a:latin typeface="Meiryo UI" panose="020B0604030504040204" pitchFamily="50" charset="-128"/>
              <a:ea typeface="Meiryo UI" panose="020B0604030504040204" pitchFamily="50" charset="-128"/>
            </a:endParaRPr>
          </a:p>
        </p:txBody>
      </p:sp>
      <p:sp>
        <p:nvSpPr>
          <p:cNvPr id="39" name="矢印: 上 38">
            <a:extLst>
              <a:ext uri="{FF2B5EF4-FFF2-40B4-BE49-F238E27FC236}">
                <a16:creationId xmlns:a16="http://schemas.microsoft.com/office/drawing/2014/main" id="{33BBC45D-70F7-4E04-AFE9-476897928D39}"/>
              </a:ext>
            </a:extLst>
          </p:cNvPr>
          <p:cNvSpPr/>
          <p:nvPr/>
        </p:nvSpPr>
        <p:spPr>
          <a:xfrm rot="8100000">
            <a:off x="3895628" y="3642264"/>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上 39">
            <a:extLst>
              <a:ext uri="{FF2B5EF4-FFF2-40B4-BE49-F238E27FC236}">
                <a16:creationId xmlns:a16="http://schemas.microsoft.com/office/drawing/2014/main" id="{550EF797-CE6A-451C-B1C8-EE53FC582E18}"/>
              </a:ext>
            </a:extLst>
          </p:cNvPr>
          <p:cNvSpPr/>
          <p:nvPr/>
        </p:nvSpPr>
        <p:spPr>
          <a:xfrm rot="13500000">
            <a:off x="5107307" y="3642264"/>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C7159349-E443-41F7-9ECF-F52566FB2112}"/>
              </a:ext>
            </a:extLst>
          </p:cNvPr>
          <p:cNvSpPr/>
          <p:nvPr/>
        </p:nvSpPr>
        <p:spPr>
          <a:xfrm>
            <a:off x="632777" y="4993184"/>
            <a:ext cx="3173621" cy="576016"/>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 correspondence</a:t>
            </a:r>
            <a:endParaRPr lang="ja-JP" altLang="en-US" sz="2000" b="1" dirty="0">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935E023F-00A8-496C-AFBB-97950E385ED2}"/>
              </a:ext>
            </a:extLst>
          </p:cNvPr>
          <p:cNvSpPr/>
          <p:nvPr/>
        </p:nvSpPr>
        <p:spPr>
          <a:xfrm>
            <a:off x="5562959" y="4948385"/>
            <a:ext cx="3409888" cy="6208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eiryo UI" panose="020B0604030504040204" pitchFamily="50" charset="-128"/>
                <a:ea typeface="Meiryo UI" panose="020B0604030504040204" pitchFamily="50" charset="-128"/>
              </a:rPr>
              <a:t>Depth estimation by</a:t>
            </a:r>
          </a:p>
          <a:p>
            <a:pPr algn="ctr"/>
            <a:r>
              <a:rPr lang="en-US" altLang="ja-JP" sz="2000" b="1" dirty="0">
                <a:latin typeface="Meiryo UI" panose="020B0604030504040204" pitchFamily="50" charset="-128"/>
                <a:ea typeface="Meiryo UI" panose="020B0604030504040204" pitchFamily="50" charset="-128"/>
              </a:rPr>
              <a:t>focus analysis </a:t>
            </a:r>
            <a:endParaRPr kumimoji="1" lang="ja-JP" altLang="en-US" sz="2000" b="1" dirty="0">
              <a:latin typeface="Meiryo UI" panose="020B0604030504040204" pitchFamily="50" charset="-128"/>
              <a:ea typeface="Meiryo UI" panose="020B0604030504040204" pitchFamily="50" charset="-128"/>
            </a:endParaRPr>
          </a:p>
        </p:txBody>
      </p:sp>
      <p:sp>
        <p:nvSpPr>
          <p:cNvPr id="51" name="コンテンツ プレースホルダー 2">
            <a:extLst>
              <a:ext uri="{FF2B5EF4-FFF2-40B4-BE49-F238E27FC236}">
                <a16:creationId xmlns:a16="http://schemas.microsoft.com/office/drawing/2014/main" id="{D4690289-44B6-4F38-AA59-EBD187306B21}"/>
              </a:ext>
            </a:extLst>
          </p:cNvPr>
          <p:cNvSpPr txBox="1">
            <a:spLocks/>
          </p:cNvSpPr>
          <p:nvPr/>
        </p:nvSpPr>
        <p:spPr>
          <a:xfrm>
            <a:off x="2380351" y="20613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3" name="正方形/長方形 42">
            <a:extLst>
              <a:ext uri="{FF2B5EF4-FFF2-40B4-BE49-F238E27FC236}">
                <a16:creationId xmlns:a16="http://schemas.microsoft.com/office/drawing/2014/main" id="{3EC050FA-2223-4D86-81EC-F60365E2F6D6}"/>
              </a:ext>
            </a:extLst>
          </p:cNvPr>
          <p:cNvSpPr/>
          <p:nvPr/>
        </p:nvSpPr>
        <p:spPr>
          <a:xfrm>
            <a:off x="2937136" y="4105824"/>
            <a:ext cx="3479573"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Generate and shear EPI</a:t>
            </a:r>
            <a:endParaRPr kumimoji="1" lang="ja-JP" altLang="en-US" sz="20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D51E0F8C-8534-4D37-A1DB-F142426DA0B3}"/>
              </a:ext>
            </a:extLst>
          </p:cNvPr>
          <p:cNvSpPr/>
          <p:nvPr/>
        </p:nvSpPr>
        <p:spPr>
          <a:xfrm rot="8100000">
            <a:off x="3895627" y="5590787"/>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上 51">
            <a:extLst>
              <a:ext uri="{FF2B5EF4-FFF2-40B4-BE49-F238E27FC236}">
                <a16:creationId xmlns:a16="http://schemas.microsoft.com/office/drawing/2014/main" id="{EB68C15A-7BE4-42A4-AF4B-2C9DAFA5E312}"/>
              </a:ext>
            </a:extLst>
          </p:cNvPr>
          <p:cNvSpPr/>
          <p:nvPr/>
        </p:nvSpPr>
        <p:spPr>
          <a:xfrm rot="13500000">
            <a:off x="5107306" y="5590787"/>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a16="http://schemas.microsoft.com/office/drawing/2014/main" id="{30275461-D6FA-42AE-AF28-62F595A6538D}"/>
              </a:ext>
            </a:extLst>
          </p:cNvPr>
          <p:cNvSpPr/>
          <p:nvPr/>
        </p:nvSpPr>
        <p:spPr>
          <a:xfrm>
            <a:off x="6663552" y="5899474"/>
            <a:ext cx="2309291" cy="6412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65" name="矢印: 上 64">
            <a:extLst>
              <a:ext uri="{FF2B5EF4-FFF2-40B4-BE49-F238E27FC236}">
                <a16:creationId xmlns:a16="http://schemas.microsoft.com/office/drawing/2014/main" id="{1EF6618E-081D-4219-AB71-7FAB12201BBD}"/>
              </a:ext>
            </a:extLst>
          </p:cNvPr>
          <p:cNvSpPr/>
          <p:nvPr/>
        </p:nvSpPr>
        <p:spPr>
          <a:xfrm rot="13500000">
            <a:off x="2999250" y="4614189"/>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上 65">
            <a:extLst>
              <a:ext uri="{FF2B5EF4-FFF2-40B4-BE49-F238E27FC236}">
                <a16:creationId xmlns:a16="http://schemas.microsoft.com/office/drawing/2014/main" id="{92885E78-8252-4347-BDFF-94ECB27D5E09}"/>
              </a:ext>
            </a:extLst>
          </p:cNvPr>
          <p:cNvSpPr/>
          <p:nvPr/>
        </p:nvSpPr>
        <p:spPr>
          <a:xfrm rot="8100000">
            <a:off x="6100485" y="4618925"/>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上 66">
            <a:extLst>
              <a:ext uri="{FF2B5EF4-FFF2-40B4-BE49-F238E27FC236}">
                <a16:creationId xmlns:a16="http://schemas.microsoft.com/office/drawing/2014/main" id="{380E05B2-F922-4F83-9322-6EC294DF5AEC}"/>
              </a:ext>
            </a:extLst>
          </p:cNvPr>
          <p:cNvSpPr/>
          <p:nvPr/>
        </p:nvSpPr>
        <p:spPr>
          <a:xfrm rot="5400000">
            <a:off x="6113185" y="6083404"/>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250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EX12</a:t>
            </a:r>
            <a:endParaRPr kumimoji="1" lang="ja-JP" altLang="en-US" sz="20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r>
              <a:rPr lang="en-US" altLang="ja-JP" sz="2000" dirty="0">
                <a:solidFill>
                  <a:schemeClr val="tx2"/>
                </a:solidFill>
              </a:rPr>
              <a:t>and Tao et al. (2013)</a:t>
            </a:r>
          </a:p>
        </p:txBody>
      </p:sp>
    </p:spTree>
    <p:extLst>
      <p:ext uri="{BB962C8B-B14F-4D97-AF65-F5344CB8AC3E}">
        <p14:creationId xmlns:p14="http://schemas.microsoft.com/office/powerpoint/2010/main" val="382514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5050"/>
                </a:solidFill>
              </a:rPr>
              <a:t>micro-lens-array</a:t>
            </a:r>
            <a:r>
              <a:rPr lang="en-US" altLang="ja-JP" sz="2000" b="1" dirty="0">
                <a:solidFill>
                  <a:srgbClr val="FF7C80"/>
                </a:solidFill>
              </a:rPr>
              <a:t>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data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505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5050"/>
                </a:solidFill>
              </a:rPr>
              <a:t>focus</a:t>
            </a:r>
            <a:endParaRPr lang="ja-JP" altLang="en-US" sz="2000" b="1" dirty="0">
              <a:solidFill>
                <a:srgbClr val="FF5050"/>
              </a:solidFill>
            </a:endParaRP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四角形: 角を丸くする 126">
            <a:extLst>
              <a:ext uri="{FF2B5EF4-FFF2-40B4-BE49-F238E27FC236}">
                <a16:creationId xmlns:a16="http://schemas.microsoft.com/office/drawing/2014/main" id="{65846973-D537-4468-B5F3-450844DC4390}"/>
              </a:ext>
            </a:extLst>
          </p:cNvPr>
          <p:cNvSpPr/>
          <p:nvPr/>
        </p:nvSpPr>
        <p:spPr>
          <a:xfrm>
            <a:off x="3315446" y="6074088"/>
            <a:ext cx="5654347" cy="712123"/>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id="{EAEFECAA-C0EB-4FE8-83F6-9E23867A9D89}"/>
              </a:ext>
            </a:extLst>
          </p:cNvPr>
          <p:cNvSpPr/>
          <p:nvPr/>
        </p:nvSpPr>
        <p:spPr>
          <a:xfrm>
            <a:off x="4669376" y="2006052"/>
            <a:ext cx="4300417"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06E4E3C-B177-47A7-A147-7FAEC02FBA47}"/>
              </a:ext>
            </a:extLst>
          </p:cNvPr>
          <p:cNvCxnSpPr>
            <a:cxnSpLocks/>
            <a:endCxn id="76" idx="0"/>
          </p:cNvCxnSpPr>
          <p:nvPr/>
        </p:nvCxnSpPr>
        <p:spPr>
          <a:xfrm>
            <a:off x="6831995" y="1840589"/>
            <a:ext cx="0" cy="35960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67" name="正方形/長方形 66">
            <a:extLst>
              <a:ext uri="{FF2B5EF4-FFF2-40B4-BE49-F238E27FC236}">
                <a16:creationId xmlns:a16="http://schemas.microsoft.com/office/drawing/2014/main" id="{9D95C658-4AAF-4A87-97FC-758C8EDD5009}"/>
              </a:ext>
            </a:extLst>
          </p:cNvPr>
          <p:cNvSpPr/>
          <p:nvPr/>
        </p:nvSpPr>
        <p:spPr>
          <a:xfrm>
            <a:off x="4776258" y="2717821"/>
            <a:ext cx="4126402"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focuses</a:t>
            </a:r>
            <a:endParaRPr lang="ja-JP" altLang="en-US" sz="2000" b="1" dirty="0">
              <a:latin typeface="+mj-lt"/>
              <a:ea typeface="Meiryo UI" panose="020B0604030504040204" pitchFamily="50" charset="-128"/>
            </a:endParaRPr>
          </a:p>
        </p:txBody>
      </p:sp>
      <p:sp>
        <p:nvSpPr>
          <p:cNvPr id="71" name="楕円 70">
            <a:extLst>
              <a:ext uri="{FF2B5EF4-FFF2-40B4-BE49-F238E27FC236}">
                <a16:creationId xmlns:a16="http://schemas.microsoft.com/office/drawing/2014/main" id="{F123B5DE-1946-441B-B7C7-E459E15F210B}"/>
              </a:ext>
            </a:extLst>
          </p:cNvPr>
          <p:cNvSpPr/>
          <p:nvPr/>
        </p:nvSpPr>
        <p:spPr>
          <a:xfrm>
            <a:off x="4776253" y="3196363"/>
            <a:ext cx="4126402"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3D window Laplacian</a:t>
            </a:r>
            <a:endParaRPr kumimoji="1" lang="ja-JP" altLang="en-US" b="1" dirty="0"/>
          </a:p>
        </p:txBody>
      </p:sp>
      <p:sp>
        <p:nvSpPr>
          <p:cNvPr id="72" name="正方形/長方形 71">
            <a:extLst>
              <a:ext uri="{FF2B5EF4-FFF2-40B4-BE49-F238E27FC236}">
                <a16:creationId xmlns:a16="http://schemas.microsoft.com/office/drawing/2014/main" id="{572018F7-CE63-44F7-9EFC-2EFA8D9B1477}"/>
              </a:ext>
            </a:extLst>
          </p:cNvPr>
          <p:cNvSpPr/>
          <p:nvPr/>
        </p:nvSpPr>
        <p:spPr>
          <a:xfrm>
            <a:off x="4837329" y="3835219"/>
            <a:ext cx="4004264"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depth of each point</a:t>
            </a:r>
            <a:endParaRPr lang="ja-JP" altLang="en-US" sz="2000" b="1" dirty="0">
              <a:latin typeface="+mj-lt"/>
              <a:ea typeface="Meiryo UI" panose="020B0604030504040204" pitchFamily="50" charset="-128"/>
            </a:endParaRPr>
          </a:p>
        </p:txBody>
      </p:sp>
      <p:sp>
        <p:nvSpPr>
          <p:cNvPr id="73" name="正方形/長方形 72">
            <a:extLst>
              <a:ext uri="{FF2B5EF4-FFF2-40B4-BE49-F238E27FC236}">
                <a16:creationId xmlns:a16="http://schemas.microsoft.com/office/drawing/2014/main" id="{64307CA4-5876-419E-B597-9A5B4FB0E713}"/>
              </a:ext>
            </a:extLst>
          </p:cNvPr>
          <p:cNvSpPr/>
          <p:nvPr/>
        </p:nvSpPr>
        <p:spPr>
          <a:xfrm>
            <a:off x="5646577" y="4221323"/>
            <a:ext cx="2385765"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a:t>
            </a:r>
            <a:r>
              <a:rPr lang="en-US" altLang="ja-JP" sz="2000" b="1" dirty="0" err="1">
                <a:latin typeface="+mj-lt"/>
                <a:ea typeface="Meiryo UI" panose="020B0604030504040204" pitchFamily="50" charset="-128"/>
              </a:rPr>
              <a:t>C</a:t>
            </a:r>
            <a:r>
              <a:rPr lang="en-US" altLang="ja-JP" sz="1600" b="1" dirty="0" err="1">
                <a:latin typeface="+mj-lt"/>
                <a:ea typeface="Meiryo UI" panose="020B0604030504040204" pitchFamily="50" charset="-128"/>
              </a:rPr>
              <a:t>f</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74" name="楕円 73">
            <a:extLst>
              <a:ext uri="{FF2B5EF4-FFF2-40B4-BE49-F238E27FC236}">
                <a16:creationId xmlns:a16="http://schemas.microsoft.com/office/drawing/2014/main" id="{E0DDAE60-5C53-4980-B8E7-2DE07A0E7B11}"/>
              </a:ext>
            </a:extLst>
          </p:cNvPr>
          <p:cNvSpPr/>
          <p:nvPr/>
        </p:nvSpPr>
        <p:spPr>
          <a:xfrm>
            <a:off x="5631648" y="4700335"/>
            <a:ext cx="2400694"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Depth from focus</a:t>
            </a:r>
            <a:endParaRPr kumimoji="1" lang="ja-JP" altLang="en-US" b="1" dirty="0"/>
          </a:p>
        </p:txBody>
      </p:sp>
      <p:sp>
        <p:nvSpPr>
          <p:cNvPr id="76" name="正方形/長方形 75">
            <a:extLst>
              <a:ext uri="{FF2B5EF4-FFF2-40B4-BE49-F238E27FC236}">
                <a16:creationId xmlns:a16="http://schemas.microsoft.com/office/drawing/2014/main" id="{3E41AE0F-7015-48D4-824E-1258E0F2A787}"/>
              </a:ext>
            </a:extLst>
          </p:cNvPr>
          <p:cNvSpPr/>
          <p:nvPr/>
        </p:nvSpPr>
        <p:spPr>
          <a:xfrm>
            <a:off x="5887443" y="5436615"/>
            <a:ext cx="1889103" cy="34961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sp>
        <p:nvSpPr>
          <p:cNvPr id="77" name="楕円 76">
            <a:extLst>
              <a:ext uri="{FF2B5EF4-FFF2-40B4-BE49-F238E27FC236}">
                <a16:creationId xmlns:a16="http://schemas.microsoft.com/office/drawing/2014/main" id="{940B0B33-57EF-49F7-9001-5880187057AA}"/>
              </a:ext>
            </a:extLst>
          </p:cNvPr>
          <p:cNvSpPr/>
          <p:nvPr/>
        </p:nvSpPr>
        <p:spPr>
          <a:xfrm>
            <a:off x="5984151"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79" name="正方形/長方形 78">
            <a:extLst>
              <a:ext uri="{FF2B5EF4-FFF2-40B4-BE49-F238E27FC236}">
                <a16:creationId xmlns:a16="http://schemas.microsoft.com/office/drawing/2014/main" id="{309945A5-869A-4FCC-B816-403DE76EF777}"/>
              </a:ext>
            </a:extLst>
          </p:cNvPr>
          <p:cNvSpPr/>
          <p:nvPr/>
        </p:nvSpPr>
        <p:spPr>
          <a:xfrm>
            <a:off x="6071175" y="6157023"/>
            <a:ext cx="2420176" cy="545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p>
          <a:p>
            <a:pPr algn="ctr"/>
            <a:r>
              <a:rPr lang="en-US" altLang="ja-JP" sz="2000" b="1" dirty="0">
                <a:latin typeface="+mj-lt"/>
                <a:ea typeface="Meiryo UI" panose="020B0604030504040204" pitchFamily="50" charset="-128"/>
              </a:rPr>
              <a:t>of feature points</a:t>
            </a:r>
            <a:endParaRPr lang="ja-JP" altLang="en-US" sz="2000" b="1" dirty="0">
              <a:latin typeface="+mj-lt"/>
              <a:ea typeface="Meiryo UI" panose="020B0604030504040204" pitchFamily="50" charset="-128"/>
            </a:endParaRPr>
          </a:p>
        </p:txBody>
      </p:sp>
      <p:cxnSp>
        <p:nvCxnSpPr>
          <p:cNvPr id="38" name="直線コネクタ 37">
            <a:extLst>
              <a:ext uri="{FF2B5EF4-FFF2-40B4-BE49-F238E27FC236}">
                <a16:creationId xmlns:a16="http://schemas.microsoft.com/office/drawing/2014/main" id="{E9869AD6-140D-4C99-9919-CA1EDC261B68}"/>
              </a:ext>
            </a:extLst>
          </p:cNvPr>
          <p:cNvCxnSpPr>
            <a:cxnSpLocks/>
            <a:stCxn id="60" idx="3"/>
            <a:endCxn id="73" idx="1"/>
          </p:cNvCxnSpPr>
          <p:nvPr/>
        </p:nvCxnSpPr>
        <p:spPr>
          <a:xfrm>
            <a:off x="3464454" y="4396131"/>
            <a:ext cx="218212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1F8E52E3-B426-404E-81B2-45E33C5A5655}"/>
              </a:ext>
            </a:extLst>
          </p:cNvPr>
          <p:cNvCxnSpPr>
            <a:cxnSpLocks/>
            <a:stCxn id="62" idx="3"/>
            <a:endCxn id="76" idx="1"/>
          </p:cNvCxnSpPr>
          <p:nvPr/>
        </p:nvCxnSpPr>
        <p:spPr>
          <a:xfrm>
            <a:off x="3228162" y="5605067"/>
            <a:ext cx="2659281" cy="63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3BD2609E-AB5F-4C7B-94BD-67535C2DFC95}"/>
              </a:ext>
            </a:extLst>
          </p:cNvPr>
          <p:cNvCxnSpPr>
            <a:cxnSpLocks/>
          </p:cNvCxnSpPr>
          <p:nvPr/>
        </p:nvCxnSpPr>
        <p:spPr>
          <a:xfrm>
            <a:off x="4528829" y="4396131"/>
            <a:ext cx="0" cy="177878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id="{DA9526A3-DA39-4DCE-B868-379229F6D1DF}"/>
              </a:ext>
            </a:extLst>
          </p:cNvPr>
          <p:cNvSpPr/>
          <p:nvPr/>
        </p:nvSpPr>
        <p:spPr>
          <a:xfrm>
            <a:off x="3690511" y="6174912"/>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Optimize</a:t>
            </a:r>
            <a:endParaRPr kumimoji="1" lang="ja-JP" altLang="en-US" b="1" dirty="0"/>
          </a:p>
        </p:txBody>
      </p:sp>
      <p:cxnSp>
        <p:nvCxnSpPr>
          <p:cNvPr id="100" name="直線コネクタ 99">
            <a:extLst>
              <a:ext uri="{FF2B5EF4-FFF2-40B4-BE49-F238E27FC236}">
                <a16:creationId xmlns:a16="http://schemas.microsoft.com/office/drawing/2014/main"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915C5046-EE21-47ED-8CA2-30804C6F3CA6}"/>
              </a:ext>
            </a:extLst>
          </p:cNvPr>
          <p:cNvCxnSpPr>
            <a:cxnSpLocks/>
            <a:stCxn id="78" idx="6"/>
            <a:endCxn id="79" idx="1"/>
          </p:cNvCxnSpPr>
          <p:nvPr/>
        </p:nvCxnSpPr>
        <p:spPr>
          <a:xfrm flipV="1">
            <a:off x="5386197" y="6429970"/>
            <a:ext cx="684978" cy="52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コンテンツ プレースホルダー 2">
            <a:extLst>
              <a:ext uri="{FF2B5EF4-FFF2-40B4-BE49-F238E27FC236}">
                <a16:creationId xmlns:a16="http://schemas.microsoft.com/office/drawing/2014/main" id="{F68B38C0-B579-4545-91C8-F7D0DF63D74C}"/>
              </a:ext>
            </a:extLst>
          </p:cNvPr>
          <p:cNvSpPr txBox="1">
            <a:spLocks/>
          </p:cNvSpPr>
          <p:nvPr/>
        </p:nvSpPr>
        <p:spPr>
          <a:xfrm>
            <a:off x="326190" y="6000664"/>
            <a:ext cx="2799985" cy="85733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chemeClr val="tx2"/>
                </a:solidFill>
              </a:rPr>
              <a:t>Square : data</a:t>
            </a:r>
          </a:p>
          <a:p>
            <a:pPr marL="0" indent="0">
              <a:buFont typeface="Arial" panose="020B0604020202020204" pitchFamily="34" charset="0"/>
              <a:buNone/>
            </a:pPr>
            <a:r>
              <a:rPr lang="en-US" altLang="ja-JP" sz="2000" b="1" dirty="0">
                <a:solidFill>
                  <a:schemeClr val="tx2"/>
                </a:solidFill>
              </a:rPr>
              <a:t>Circle : Processing</a:t>
            </a:r>
          </a:p>
        </p:txBody>
      </p:sp>
    </p:spTree>
    <p:extLst>
      <p:ext uri="{BB962C8B-B14F-4D97-AF65-F5344CB8AC3E}">
        <p14:creationId xmlns:p14="http://schemas.microsoft.com/office/powerpoint/2010/main" val="393636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四角形: 角を丸くする 118">
            <a:extLst>
              <a:ext uri="{FF2B5EF4-FFF2-40B4-BE49-F238E27FC236}">
                <a16:creationId xmlns:a16="http://schemas.microsoft.com/office/drawing/2014/main"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7</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42" name="コンテンツ プレースホルダー 2">
            <a:extLst>
              <a:ext uri="{FF2B5EF4-FFF2-40B4-BE49-F238E27FC236}">
                <a16:creationId xmlns:a16="http://schemas.microsoft.com/office/drawing/2014/main" id="{15D0E43A-69EC-433C-82DF-18AC24DC9C3A}"/>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① </a:t>
            </a:r>
            <a:r>
              <a:rPr lang="en-US" altLang="ja-JP" sz="2000" b="1" dirty="0">
                <a:solidFill>
                  <a:schemeClr val="tx2"/>
                </a:solidFill>
              </a:rPr>
              <a:t>Change</a:t>
            </a:r>
            <a:r>
              <a:rPr lang="ja-JP" altLang="en-US" sz="2000" b="1" dirty="0">
                <a:solidFill>
                  <a:schemeClr val="tx2"/>
                </a:solidFill>
              </a:rPr>
              <a:t> </a:t>
            </a:r>
            <a:r>
              <a:rPr lang="en-US" altLang="ja-JP" sz="2000" b="1" dirty="0">
                <a:solidFill>
                  <a:schemeClr val="tx2"/>
                </a:solidFill>
              </a:rPr>
              <a:t>the</a:t>
            </a:r>
            <a:r>
              <a:rPr lang="ja-JP" altLang="en-US" sz="2000" b="1" dirty="0">
                <a:solidFill>
                  <a:schemeClr val="tx2"/>
                </a:solidFill>
              </a:rPr>
              <a:t> </a:t>
            </a:r>
            <a:r>
              <a:rPr lang="en-US" altLang="ja-JP" sz="2000" b="1" dirty="0">
                <a:solidFill>
                  <a:schemeClr val="tx2"/>
                </a:solidFill>
              </a:rPr>
              <a:t>light</a:t>
            </a:r>
            <a:r>
              <a:rPr lang="ja-JP" altLang="en-US" sz="2000" b="1" dirty="0">
                <a:solidFill>
                  <a:schemeClr val="tx2"/>
                </a:solidFill>
              </a:rPr>
              <a:t> </a:t>
            </a:r>
            <a:r>
              <a:rPr lang="en-US" altLang="ja-JP" sz="2000" b="1" dirty="0">
                <a:solidFill>
                  <a:schemeClr val="tx2"/>
                </a:solidFill>
              </a:rPr>
              <a:t>field</a:t>
            </a:r>
            <a:r>
              <a:rPr lang="ja-JP" altLang="en-US" sz="2000" b="1" dirty="0">
                <a:solidFill>
                  <a:schemeClr val="tx2"/>
                </a:solidFill>
              </a:rPr>
              <a:t> </a:t>
            </a:r>
            <a:r>
              <a:rPr lang="en-US" altLang="ja-JP" sz="2000" b="1" dirty="0">
                <a:solidFill>
                  <a:schemeClr val="tx2"/>
                </a:solidFill>
              </a:rPr>
              <a:t>data</a:t>
            </a:r>
            <a:r>
              <a:rPr lang="ja-JP" altLang="en-US" sz="2000" b="1" dirty="0">
                <a:solidFill>
                  <a:schemeClr val="tx2"/>
                </a:solidFill>
              </a:rPr>
              <a:t> </a:t>
            </a:r>
            <a:r>
              <a:rPr lang="en-US" altLang="ja-JP" sz="2000" b="1" dirty="0">
                <a:solidFill>
                  <a:schemeClr val="tx2"/>
                </a:solidFill>
              </a:rPr>
              <a:t>into easy-to-handle form</a:t>
            </a:r>
          </a:p>
          <a:p>
            <a:pPr marL="0" indent="0">
              <a:buNone/>
            </a:pPr>
            <a:endParaRPr lang="en-US" altLang="ja-JP" sz="2000" b="1" dirty="0">
              <a:solidFill>
                <a:schemeClr val="tx2"/>
              </a:solidFill>
            </a:endParaRPr>
          </a:p>
        </p:txBody>
      </p:sp>
    </p:spTree>
    <p:extLst>
      <p:ext uri="{BB962C8B-B14F-4D97-AF65-F5344CB8AC3E}">
        <p14:creationId xmlns:p14="http://schemas.microsoft.com/office/powerpoint/2010/main" val="266289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四角形: 角を丸くする 123">
            <a:extLst>
              <a:ext uri="{FF2B5EF4-FFF2-40B4-BE49-F238E27FC236}">
                <a16:creationId xmlns:a16="http://schemas.microsoft.com/office/drawing/2014/main" id="{E62EC57D-D7D2-4035-8AEA-6B1F75300BA7}"/>
              </a:ext>
            </a:extLst>
          </p:cNvPr>
          <p:cNvSpPr/>
          <p:nvPr/>
        </p:nvSpPr>
        <p:spPr>
          <a:xfrm>
            <a:off x="164465" y="2006052"/>
            <a:ext cx="4222932" cy="3893228"/>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四角形: 角を丸くする 118">
            <a:extLst>
              <a:ext uri="{FF2B5EF4-FFF2-40B4-BE49-F238E27FC236}">
                <a16:creationId xmlns:a16="http://schemas.microsoft.com/office/drawing/2014/main" id="{D562AD90-8D52-4CA2-9E4E-2C0575EC8F81}"/>
              </a:ext>
            </a:extLst>
          </p:cNvPr>
          <p:cNvSpPr/>
          <p:nvPr/>
        </p:nvSpPr>
        <p:spPr>
          <a:xfrm>
            <a:off x="221815" y="1063128"/>
            <a:ext cx="8706171" cy="633742"/>
          </a:xfrm>
          <a:prstGeom prst="roundRect">
            <a:avLst/>
          </a:prstGeom>
          <a:solidFill>
            <a:schemeClr val="accent3">
              <a:lumMod val="40000"/>
              <a:lumOff val="60000"/>
            </a:schemeClr>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8FE21C07-A136-4FB3-B668-73AA7FC41FAE}"/>
              </a:ext>
            </a:extLst>
          </p:cNvPr>
          <p:cNvCxnSpPr>
            <a:cxnSpLocks/>
            <a:endCxn id="62" idx="0"/>
          </p:cNvCxnSpPr>
          <p:nvPr/>
        </p:nvCxnSpPr>
        <p:spPr>
          <a:xfrm>
            <a:off x="2283611" y="1840589"/>
            <a:ext cx="0" cy="35896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28DD170-064E-476C-8E80-49BFBB0DAA7B}"/>
              </a:ext>
            </a:extLst>
          </p:cNvPr>
          <p:cNvCxnSpPr>
            <a:cxnSpLocks/>
            <a:stCxn id="8" idx="3"/>
            <a:endCxn id="11" idx="1"/>
          </p:cNvCxnSpPr>
          <p:nvPr/>
        </p:nvCxnSpPr>
        <p:spPr>
          <a:xfrm>
            <a:off x="1591327" y="1396089"/>
            <a:ext cx="568029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Framework</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8</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497D458-86DE-48E0-A488-C09651CFFCE1}"/>
              </a:ext>
            </a:extLst>
          </p:cNvPr>
          <p:cNvSpPr/>
          <p:nvPr/>
        </p:nvSpPr>
        <p:spPr>
          <a:xfrm>
            <a:off x="346907" y="1221281"/>
            <a:ext cx="1244420"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.lfr image</a:t>
            </a:r>
            <a:endParaRPr lang="ja-JP" altLang="en-US" sz="2000" b="1" dirty="0">
              <a:latin typeface="+mj-lt"/>
              <a:ea typeface="Meiryo UI" panose="020B0604030504040204" pitchFamily="50" charset="-128"/>
            </a:endParaRPr>
          </a:p>
        </p:txBody>
      </p:sp>
      <p:sp>
        <p:nvSpPr>
          <p:cNvPr id="11" name="正方形/長方形 10">
            <a:extLst>
              <a:ext uri="{FF2B5EF4-FFF2-40B4-BE49-F238E27FC236}">
                <a16:creationId xmlns:a16="http://schemas.microsoft.com/office/drawing/2014/main" id="{A928E137-46AD-4ADC-B2C0-8D0079D2ED49}"/>
              </a:ext>
            </a:extLst>
          </p:cNvPr>
          <p:cNvSpPr/>
          <p:nvPr/>
        </p:nvSpPr>
        <p:spPr>
          <a:xfrm>
            <a:off x="7271618" y="1221281"/>
            <a:ext cx="1522350" cy="3496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a:t>
            </a:r>
            <a:endParaRPr lang="ja-JP" altLang="en-US" sz="2000" b="1" dirty="0">
              <a:latin typeface="+mj-lt"/>
              <a:ea typeface="Meiryo UI" panose="020B0604030504040204" pitchFamily="50" charset="-128"/>
            </a:endParaRPr>
          </a:p>
        </p:txBody>
      </p:sp>
      <p:sp>
        <p:nvSpPr>
          <p:cNvPr id="2" name="楕円 1">
            <a:extLst>
              <a:ext uri="{FF2B5EF4-FFF2-40B4-BE49-F238E27FC236}">
                <a16:creationId xmlns:a16="http://schemas.microsoft.com/office/drawing/2014/main" id="{3C7AA9CB-7BDB-4240-A5E8-C16B75226240}"/>
              </a:ext>
            </a:extLst>
          </p:cNvPr>
          <p:cNvSpPr/>
          <p:nvPr/>
        </p:nvSpPr>
        <p:spPr>
          <a:xfrm>
            <a:off x="1883612" y="1135738"/>
            <a:ext cx="1384209"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Decode</a:t>
            </a:r>
            <a:endParaRPr kumimoji="1" lang="ja-JP" altLang="en-US" b="1" dirty="0"/>
          </a:p>
        </p:txBody>
      </p:sp>
      <p:sp>
        <p:nvSpPr>
          <p:cNvPr id="12" name="楕円 11">
            <a:extLst>
              <a:ext uri="{FF2B5EF4-FFF2-40B4-BE49-F238E27FC236}">
                <a16:creationId xmlns:a16="http://schemas.microsoft.com/office/drawing/2014/main" id="{7ADF69B1-D907-4536-9BE1-0D9FA81FFAD4}"/>
              </a:ext>
            </a:extLst>
          </p:cNvPr>
          <p:cNvSpPr/>
          <p:nvPr/>
        </p:nvSpPr>
        <p:spPr>
          <a:xfrm>
            <a:off x="5249206"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13" name="楕円 12">
            <a:extLst>
              <a:ext uri="{FF2B5EF4-FFF2-40B4-BE49-F238E27FC236}">
                <a16:creationId xmlns:a16="http://schemas.microsoft.com/office/drawing/2014/main" id="{B03CCEE7-09A5-4180-80F1-2D6C4DE3914A}"/>
              </a:ext>
            </a:extLst>
          </p:cNvPr>
          <p:cNvSpPr/>
          <p:nvPr/>
        </p:nvSpPr>
        <p:spPr>
          <a:xfrm>
            <a:off x="3410670" y="1135738"/>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Demosaic</a:t>
            </a:r>
            <a:endParaRPr kumimoji="1" lang="ja-JP" altLang="en-US" b="1" dirty="0"/>
          </a:p>
        </p:txBody>
      </p:sp>
      <p:sp>
        <p:nvSpPr>
          <p:cNvPr id="52" name="正方形/長方形 51">
            <a:extLst>
              <a:ext uri="{FF2B5EF4-FFF2-40B4-BE49-F238E27FC236}">
                <a16:creationId xmlns:a16="http://schemas.microsoft.com/office/drawing/2014/main" id="{2A9A34E4-9D68-4399-A154-FFD05CFC54E4}"/>
              </a:ext>
            </a:extLst>
          </p:cNvPr>
          <p:cNvSpPr/>
          <p:nvPr/>
        </p:nvSpPr>
        <p:spPr>
          <a:xfrm>
            <a:off x="269441" y="2717821"/>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a:t>
            </a:r>
            <a:r>
              <a:rPr lang="en-US" altLang="ja-JP" sz="2000" b="1" dirty="0" err="1">
                <a:latin typeface="+mj-lt"/>
                <a:ea typeface="Meiryo UI" panose="020B0604030504040204" pitchFamily="50" charset="-128"/>
              </a:rPr>
              <a:t>png</a:t>
            </a:r>
            <a:r>
              <a:rPr lang="en-US" altLang="ja-JP" sz="2000" b="1" dirty="0">
                <a:latin typeface="+mj-lt"/>
                <a:ea typeface="Meiryo UI" panose="020B0604030504040204" pitchFamily="50" charset="-128"/>
              </a:rPr>
              <a:t> images from different aspects</a:t>
            </a:r>
            <a:endParaRPr lang="ja-JP" altLang="en-US" sz="2000" b="1" dirty="0">
              <a:latin typeface="+mj-lt"/>
              <a:ea typeface="Meiryo UI" panose="020B0604030504040204" pitchFamily="50" charset="-128"/>
            </a:endParaRPr>
          </a:p>
        </p:txBody>
      </p:sp>
      <p:sp>
        <p:nvSpPr>
          <p:cNvPr id="53" name="楕円 52">
            <a:extLst>
              <a:ext uri="{FF2B5EF4-FFF2-40B4-BE49-F238E27FC236}">
                <a16:creationId xmlns:a16="http://schemas.microsoft.com/office/drawing/2014/main" id="{5305D1F1-283D-4E64-8EE9-8BB5E75800A2}"/>
              </a:ext>
            </a:extLst>
          </p:cNvPr>
          <p:cNvSpPr/>
          <p:nvPr/>
        </p:nvSpPr>
        <p:spPr>
          <a:xfrm>
            <a:off x="1423728" y="2074849"/>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Rearrange</a:t>
            </a:r>
            <a:endParaRPr kumimoji="1" lang="ja-JP" altLang="en-US" b="1" dirty="0"/>
          </a:p>
        </p:txBody>
      </p:sp>
      <p:sp>
        <p:nvSpPr>
          <p:cNvPr id="56" name="楕円 55">
            <a:extLst>
              <a:ext uri="{FF2B5EF4-FFF2-40B4-BE49-F238E27FC236}">
                <a16:creationId xmlns:a16="http://schemas.microsoft.com/office/drawing/2014/main" id="{6710D3BA-AB9D-4338-8899-7DB9BE81745B}"/>
              </a:ext>
            </a:extLst>
          </p:cNvPr>
          <p:cNvSpPr/>
          <p:nvPr/>
        </p:nvSpPr>
        <p:spPr>
          <a:xfrm>
            <a:off x="281480" y="3199290"/>
            <a:ext cx="4004263"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SIFT and feature matching</a:t>
            </a:r>
            <a:endParaRPr kumimoji="1" lang="ja-JP" altLang="en-US" b="1" dirty="0"/>
          </a:p>
        </p:txBody>
      </p:sp>
      <p:sp>
        <p:nvSpPr>
          <p:cNvPr id="58" name="正方形/長方形 57">
            <a:extLst>
              <a:ext uri="{FF2B5EF4-FFF2-40B4-BE49-F238E27FC236}">
                <a16:creationId xmlns:a16="http://schemas.microsoft.com/office/drawing/2014/main" id="{3A3F3BBF-496B-4000-914E-D6B3DCE4B0DA}"/>
              </a:ext>
            </a:extLst>
          </p:cNvPr>
          <p:cNvSpPr/>
          <p:nvPr/>
        </p:nvSpPr>
        <p:spPr>
          <a:xfrm>
            <a:off x="269441" y="3838146"/>
            <a:ext cx="400426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Parallax of each feature point</a:t>
            </a:r>
            <a:endParaRPr lang="ja-JP" altLang="en-US" sz="2000" b="1" dirty="0">
              <a:latin typeface="+mj-lt"/>
              <a:ea typeface="Meiryo UI" panose="020B0604030504040204" pitchFamily="50" charset="-128"/>
            </a:endParaRPr>
          </a:p>
        </p:txBody>
      </p:sp>
      <p:sp>
        <p:nvSpPr>
          <p:cNvPr id="59" name="楕円 58">
            <a:extLst>
              <a:ext uri="{FF2B5EF4-FFF2-40B4-BE49-F238E27FC236}">
                <a16:creationId xmlns:a16="http://schemas.microsoft.com/office/drawing/2014/main" id="{7A5C8B16-343C-48DB-8397-09AC1CF936B9}"/>
              </a:ext>
            </a:extLst>
          </p:cNvPr>
          <p:cNvSpPr/>
          <p:nvPr/>
        </p:nvSpPr>
        <p:spPr>
          <a:xfrm>
            <a:off x="1435768" y="4700335"/>
            <a:ext cx="1695686" cy="5207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Stereo method</a:t>
            </a:r>
            <a:endParaRPr kumimoji="1" lang="ja-JP" altLang="en-US" b="1" dirty="0"/>
          </a:p>
        </p:txBody>
      </p:sp>
      <p:sp>
        <p:nvSpPr>
          <p:cNvPr id="60" name="正方形/長方形 59">
            <a:extLst>
              <a:ext uri="{FF2B5EF4-FFF2-40B4-BE49-F238E27FC236}">
                <a16:creationId xmlns:a16="http://schemas.microsoft.com/office/drawing/2014/main" id="{94E67B18-1A04-4012-A44C-381B677745FA}"/>
              </a:ext>
            </a:extLst>
          </p:cNvPr>
          <p:cNvSpPr/>
          <p:nvPr/>
        </p:nvSpPr>
        <p:spPr>
          <a:xfrm>
            <a:off x="1078689" y="4221323"/>
            <a:ext cx="2385765"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Matching cost ( C</a:t>
            </a:r>
            <a:r>
              <a:rPr lang="en-US" altLang="ja-JP" sz="1600" b="1" dirty="0">
                <a:latin typeface="+mj-lt"/>
                <a:ea typeface="Meiryo UI" panose="020B0604030504040204" pitchFamily="50" charset="-128"/>
              </a:rPr>
              <a:t>s</a:t>
            </a:r>
            <a:r>
              <a:rPr lang="en-US" altLang="ja-JP" sz="2000" b="1" dirty="0">
                <a:latin typeface="+mj-lt"/>
                <a:ea typeface="Meiryo UI" panose="020B0604030504040204" pitchFamily="50" charset="-128"/>
              </a:rPr>
              <a:t> )</a:t>
            </a:r>
            <a:endParaRPr lang="ja-JP" altLang="en-US" sz="2000" b="1" dirty="0">
              <a:latin typeface="+mj-lt"/>
              <a:ea typeface="Meiryo UI" panose="020B0604030504040204" pitchFamily="50" charset="-128"/>
            </a:endParaRPr>
          </a:p>
        </p:txBody>
      </p:sp>
      <p:sp>
        <p:nvSpPr>
          <p:cNvPr id="62" name="正方形/長方形 61">
            <a:extLst>
              <a:ext uri="{FF2B5EF4-FFF2-40B4-BE49-F238E27FC236}">
                <a16:creationId xmlns:a16="http://schemas.microsoft.com/office/drawing/2014/main" id="{EB9D26BC-2381-4002-92DA-B6FD35163892}"/>
              </a:ext>
            </a:extLst>
          </p:cNvPr>
          <p:cNvSpPr/>
          <p:nvPr/>
        </p:nvSpPr>
        <p:spPr>
          <a:xfrm>
            <a:off x="1339059" y="5430259"/>
            <a:ext cx="1889103" cy="349615"/>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j-lt"/>
                <a:ea typeface="Meiryo UI" panose="020B0604030504040204" pitchFamily="50" charset="-128"/>
              </a:rPr>
              <a:t>3D coordinates</a:t>
            </a:r>
            <a:endParaRPr lang="ja-JP" altLang="en-US" sz="2000" b="1" dirty="0">
              <a:latin typeface="+mj-lt"/>
              <a:ea typeface="Meiryo UI" panose="020B0604030504040204" pitchFamily="50" charset="-128"/>
            </a:endParaRPr>
          </a:p>
        </p:txBody>
      </p:sp>
      <p:cxnSp>
        <p:nvCxnSpPr>
          <p:cNvPr id="100" name="直線コネクタ 99">
            <a:extLst>
              <a:ext uri="{FF2B5EF4-FFF2-40B4-BE49-F238E27FC236}">
                <a16:creationId xmlns:a16="http://schemas.microsoft.com/office/drawing/2014/main" id="{4C2600AC-A580-421C-9A15-D8B614B0E970}"/>
              </a:ext>
            </a:extLst>
          </p:cNvPr>
          <p:cNvCxnSpPr>
            <a:cxnSpLocks/>
          </p:cNvCxnSpPr>
          <p:nvPr/>
        </p:nvCxnSpPr>
        <p:spPr>
          <a:xfrm>
            <a:off x="2283611" y="1840589"/>
            <a:ext cx="577491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AC3AB6D-4F0D-4EE7-9F5B-9F1A7AE01004}"/>
              </a:ext>
            </a:extLst>
          </p:cNvPr>
          <p:cNvCxnSpPr>
            <a:cxnSpLocks/>
            <a:endCxn id="11" idx="2"/>
          </p:cNvCxnSpPr>
          <p:nvPr/>
        </p:nvCxnSpPr>
        <p:spPr>
          <a:xfrm flipV="1">
            <a:off x="8032793" y="1570896"/>
            <a:ext cx="0" cy="26969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コンテンツ プレースホルダー 2">
            <a:extLst>
              <a:ext uri="{FF2B5EF4-FFF2-40B4-BE49-F238E27FC236}">
                <a16:creationId xmlns:a16="http://schemas.microsoft.com/office/drawing/2014/main" id="{BE2DE332-3CC4-4A15-98F6-3257CD73D1CB}"/>
              </a:ext>
            </a:extLst>
          </p:cNvPr>
          <p:cNvSpPr txBox="1">
            <a:spLocks/>
          </p:cNvSpPr>
          <p:nvPr/>
        </p:nvSpPr>
        <p:spPr>
          <a:xfrm>
            <a:off x="326190" y="6212809"/>
            <a:ext cx="8643603" cy="41411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000" b="1" dirty="0">
                <a:solidFill>
                  <a:schemeClr val="tx2"/>
                </a:solidFill>
              </a:rPr>
              <a:t>②</a:t>
            </a:r>
            <a:r>
              <a:rPr lang="en-US" altLang="ja-JP" sz="2000" b="1" dirty="0">
                <a:solidFill>
                  <a:schemeClr val="tx2"/>
                </a:solidFill>
              </a:rPr>
              <a:t> 3D measurement using images from different aspects</a:t>
            </a:r>
          </a:p>
        </p:txBody>
      </p:sp>
    </p:spTree>
    <p:extLst>
      <p:ext uri="{BB962C8B-B14F-4D97-AF65-F5344CB8AC3E}">
        <p14:creationId xmlns:p14="http://schemas.microsoft.com/office/powerpoint/2010/main" val="38633307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5306</TotalTime>
  <Words>2169</Words>
  <Application>Microsoft Office PowerPoint</Application>
  <PresentationFormat>画面に合わせる (4:3)</PresentationFormat>
  <Paragraphs>548</Paragraphs>
  <Slides>48</Slides>
  <Notes>48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Meiryo UI</vt:lpstr>
      <vt:lpstr>メイリオ</vt:lpstr>
      <vt:lpstr>游ゴシック</vt:lpstr>
      <vt:lpstr>Arial</vt:lpstr>
      <vt:lpstr>Segoe UI Emoji</vt:lpstr>
      <vt:lpstr>Wingdings</vt:lpstr>
      <vt:lpstr>Office テーマ</vt:lpstr>
      <vt:lpstr>3D measurement  based on computational photography  fusing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梶原　裕希</cp:lastModifiedBy>
  <cp:revision>2531</cp:revision>
  <dcterms:created xsi:type="dcterms:W3CDTF">2018-02-06T09:58:42Z</dcterms:created>
  <dcterms:modified xsi:type="dcterms:W3CDTF">2018-10-25T10:00:58Z</dcterms:modified>
</cp:coreProperties>
</file>